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8.jpeg" ContentType="image/jpe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AU" sz="1800" spc="-1" strike="noStrike">
                <a:solidFill>
                  <a:srgbClr val="000000"/>
                </a:solidFill>
                <a:latin typeface="Calibri"/>
              </a:rPr>
              <a:t>Click to move the slide</a:t>
            </a:r>
            <a:endParaRPr b="0" lang="en-AU" sz="1800" spc="-1" strike="noStrike">
              <a:solidFill>
                <a:srgbClr val="000000"/>
              </a:solidFill>
              <a:latin typeface="Calibri"/>
            </a:endParaRPr>
          </a:p>
        </p:txBody>
      </p:sp>
      <p:sp>
        <p:nvSpPr>
          <p:cNvPr id="31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31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315" name="PlaceHolder 4"/>
          <p:cNvSpPr>
            <a:spLocks noGrp="1"/>
          </p:cNvSpPr>
          <p:nvPr>
            <p:ph type="dt" idx="5"/>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316" name="PlaceHolder 5"/>
          <p:cNvSpPr>
            <a:spLocks noGrp="1"/>
          </p:cNvSpPr>
          <p:nvPr>
            <p:ph type="ftr" idx="6"/>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317" name="PlaceHolder 6"/>
          <p:cNvSpPr>
            <a:spLocks noGrp="1"/>
          </p:cNvSpPr>
          <p:nvPr>
            <p:ph type="sldNum" idx="7"/>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B32F2725-EB34-4CC4-B63B-BA9068EA66E6}"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0" y="0"/>
            <a:ext cx="0" cy="0"/>
          </a:xfrm>
          <a:prstGeom prst="rect">
            <a:avLst/>
          </a:prstGeom>
          <a:ln w="0">
            <a:noFill/>
          </a:ln>
        </p:spPr>
      </p:sp>
      <p:sp>
        <p:nvSpPr>
          <p:cNvPr id="42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Networking Security (NETSEC)</a:t>
            </a:r>
            <a:endParaRPr b="0" lang="en-AU" sz="2000" spc="-1" strike="noStrike">
              <a:latin typeface="Arial"/>
            </a:endParaRPr>
          </a:p>
          <a:p>
            <a:r>
              <a:rPr b="0" lang="en-US" sz="2000" spc="-1" strike="noStrike">
                <a:latin typeface="Arial"/>
              </a:rPr>
              <a:t>Module 17: Public Key Cryptography</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30" name="PlaceHolder 3"/>
          <p:cNvSpPr>
            <a:spLocks noGrp="1"/>
          </p:cNvSpPr>
          <p:nvPr>
            <p:ph type="sldNum" idx="30"/>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6918A74F-C032-44B9-B3BC-15129F2F943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0" y="0"/>
            <a:ext cx="0" cy="0"/>
          </a:xfrm>
          <a:prstGeom prst="rect">
            <a:avLst/>
          </a:prstGeom>
          <a:ln w="0">
            <a:noFill/>
          </a:ln>
        </p:spPr>
      </p:sp>
      <p:sp>
        <p:nvSpPr>
          <p:cNvPr id="45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17.1.3: Digital Signatures for Digital Certificates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57" name="PlaceHolder 3"/>
          <p:cNvSpPr>
            <a:spLocks noGrp="1"/>
          </p:cNvSpPr>
          <p:nvPr>
            <p:ph type="sldNum" idx="38"/>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ACFF2176-9613-4731-925B-C8BC0ED5532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0" y="0"/>
            <a:ext cx="0" cy="0"/>
          </a:xfrm>
          <a:prstGeom prst="rect">
            <a:avLst/>
          </a:prstGeom>
          <a:ln w="0">
            <a:noFill/>
          </a:ln>
        </p:spPr>
      </p:sp>
      <p:sp>
        <p:nvSpPr>
          <p:cNvPr id="45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17.1.3: Digital Signatures for Digital Certificates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60" name="PlaceHolder 3"/>
          <p:cNvSpPr>
            <a:spLocks noGrp="1"/>
          </p:cNvSpPr>
          <p:nvPr>
            <p:ph type="sldNum" idx="39"/>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832099C8-EDCB-47F6-93FB-BF8009C8F7E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0" y="0"/>
            <a:ext cx="0" cy="0"/>
          </a:xfrm>
          <a:prstGeom prst="rect">
            <a:avLst/>
          </a:prstGeom>
          <a:ln w="0">
            <a:noFill/>
          </a:ln>
        </p:spPr>
      </p:sp>
      <p:sp>
        <p:nvSpPr>
          <p:cNvPr id="46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63" name="PlaceHolder 3"/>
          <p:cNvSpPr>
            <a:spLocks noGrp="1"/>
          </p:cNvSpPr>
          <p:nvPr>
            <p:ph type="sldNum" idx="40"/>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47A26D36-CBE5-4ECE-98C2-1BAA961C848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0" y="0"/>
            <a:ext cx="0" cy="0"/>
          </a:xfrm>
          <a:prstGeom prst="rect">
            <a:avLst/>
          </a:prstGeom>
          <a:ln w="0">
            <a:noFill/>
          </a:ln>
        </p:spPr>
      </p:sp>
      <p:sp>
        <p:nvSpPr>
          <p:cNvPr id="46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17.2.1: Public Key Management</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66" name="PlaceHolder 3"/>
          <p:cNvSpPr>
            <a:spLocks noGrp="1"/>
          </p:cNvSpPr>
          <p:nvPr>
            <p:ph type="sldNum" idx="41"/>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E919B67E-B11B-439E-BFE8-0801926B495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0" y="0"/>
            <a:ext cx="0" cy="0"/>
          </a:xfrm>
          <a:prstGeom prst="rect">
            <a:avLst/>
          </a:prstGeom>
          <a:ln w="0">
            <a:noFill/>
          </a:ln>
        </p:spPr>
      </p:sp>
      <p:sp>
        <p:nvSpPr>
          <p:cNvPr id="46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a:t>
            </a:r>
            <a:endParaRPr b="0" lang="en-AU" sz="2000" spc="-1" strike="noStrike">
              <a:latin typeface="Arial"/>
            </a:endParaRPr>
          </a:p>
          <a:p>
            <a:r>
              <a:rPr b="0" lang="en-US" sz="2000" spc="-1" strike="noStrike">
                <a:latin typeface="Arial"/>
              </a:rPr>
              <a:t>17.2.2: Public Key Infrastructure</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69" name="PlaceHolder 3"/>
          <p:cNvSpPr>
            <a:spLocks noGrp="1"/>
          </p:cNvSpPr>
          <p:nvPr>
            <p:ph type="sldNum" idx="42"/>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47CD2268-6678-423F-A73A-8F1F279638F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0" y="0"/>
            <a:ext cx="0" cy="0"/>
          </a:xfrm>
          <a:prstGeom prst="rect">
            <a:avLst/>
          </a:prstGeom>
          <a:ln w="0">
            <a:noFill/>
          </a:ln>
        </p:spPr>
      </p:sp>
      <p:sp>
        <p:nvSpPr>
          <p:cNvPr id="47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17.2.2: Public Key Infrastructure</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72" name="PlaceHolder 3"/>
          <p:cNvSpPr>
            <a:spLocks noGrp="1"/>
          </p:cNvSpPr>
          <p:nvPr>
            <p:ph type="sldNum" idx="43"/>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9486E0A8-C497-4F32-AB6D-6802253E5FC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0" y="0"/>
            <a:ext cx="0" cy="0"/>
          </a:xfrm>
          <a:prstGeom prst="rect">
            <a:avLst/>
          </a:prstGeom>
          <a:ln w="0">
            <a:noFill/>
          </a:ln>
        </p:spPr>
      </p:sp>
      <p:sp>
        <p:nvSpPr>
          <p:cNvPr id="47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17.2.2: The PKI Authorities System</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75"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78F86036-51D6-4722-8FAC-CD57AB99384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0" y="0"/>
            <a:ext cx="0" cy="0"/>
          </a:xfrm>
          <a:prstGeom prst="rect">
            <a:avLst/>
          </a:prstGeom>
          <a:ln w="0">
            <a:noFill/>
          </a:ln>
        </p:spPr>
      </p:sp>
      <p:sp>
        <p:nvSpPr>
          <p:cNvPr id="47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17.2.4: The PKI Trust System</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78"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939446B9-EB53-4A8C-A8E3-573DE3026BC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0" y="0"/>
            <a:ext cx="0" cy="0"/>
          </a:xfrm>
          <a:prstGeom prst="rect">
            <a:avLst/>
          </a:prstGeom>
          <a:ln w="0">
            <a:noFill/>
          </a:ln>
        </p:spPr>
      </p:sp>
      <p:sp>
        <p:nvSpPr>
          <p:cNvPr id="48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17.2.4: The PKI Trust System</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81"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992CF339-21F3-42B0-AD79-459A4ECADF6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0" y="0"/>
            <a:ext cx="0" cy="0"/>
          </a:xfrm>
          <a:prstGeom prst="rect">
            <a:avLst/>
          </a:prstGeom>
          <a:ln w="0">
            <a:noFill/>
          </a:ln>
        </p:spPr>
      </p:sp>
      <p:sp>
        <p:nvSpPr>
          <p:cNvPr id="48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17.2.5: Interoperability of Different PKI Vendors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84"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CA6CCB61-CBE3-4BAC-8A52-B79003A7F22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0" y="0"/>
            <a:ext cx="0" cy="0"/>
          </a:xfrm>
          <a:prstGeom prst="rect">
            <a:avLst/>
          </a:prstGeom>
          <a:ln w="0">
            <a:noFill/>
          </a:ln>
        </p:spPr>
      </p:sp>
      <p:sp>
        <p:nvSpPr>
          <p:cNvPr id="43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Networking Security (NETSEC)</a:t>
            </a:r>
            <a:endParaRPr b="0" lang="en-AU" sz="2000" spc="-1" strike="noStrike">
              <a:latin typeface="Arial"/>
            </a:endParaRPr>
          </a:p>
          <a:p>
            <a:r>
              <a:rPr b="0" lang="en-US" sz="2000" spc="-1" strike="noStrike">
                <a:latin typeface="Arial"/>
              </a:rPr>
              <a:t>Module 17: Public Key Cryptography</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33" name="PlaceHolder 3"/>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5ABD7895-D621-4804-902D-5603D9730B0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0" y="0"/>
            <a:ext cx="0" cy="0"/>
          </a:xfrm>
          <a:prstGeom prst="rect">
            <a:avLst/>
          </a:prstGeom>
          <a:ln w="0">
            <a:noFill/>
          </a:ln>
        </p:spPr>
      </p:sp>
      <p:sp>
        <p:nvSpPr>
          <p:cNvPr id="48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17.2.6: Certificate Enrollment, Authentication, and Revocation</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87"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9288D0E7-5707-4E94-9E0F-1B5B336093B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0" y="0"/>
            <a:ext cx="0" cy="0"/>
          </a:xfrm>
          <a:prstGeom prst="rect">
            <a:avLst/>
          </a:prstGeom>
          <a:ln w="0">
            <a:noFill/>
          </a:ln>
        </p:spPr>
      </p:sp>
      <p:sp>
        <p:nvSpPr>
          <p:cNvPr id="48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17.2: Authorities and the PKI Trust System</a:t>
            </a:r>
            <a:endParaRPr b="0" lang="en-AU" sz="2000" spc="-1" strike="noStrike">
              <a:latin typeface="Arial"/>
            </a:endParaRPr>
          </a:p>
          <a:p>
            <a:r>
              <a:rPr b="0" lang="en-US" sz="2000" spc="-1" strike="noStrike">
                <a:latin typeface="Arial"/>
              </a:rPr>
              <a:t>17.2.7: Lab - Certificate Authority Stores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90" name="PlaceHolder 3"/>
          <p:cNvSpPr>
            <a:spLocks noGrp="1"/>
          </p:cNvSpPr>
          <p:nvPr>
            <p:ph type="sldNum" idx="49"/>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0844F7BB-6025-4E8A-B8DB-9769FC9CEE1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0" y="0"/>
            <a:ext cx="0" cy="0"/>
          </a:xfrm>
          <a:prstGeom prst="rect">
            <a:avLst/>
          </a:prstGeom>
          <a:ln w="0">
            <a:noFill/>
          </a:ln>
        </p:spPr>
      </p:sp>
      <p:sp>
        <p:nvSpPr>
          <p:cNvPr id="49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17.3: Applications and Impacts of Cryptography</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93" name="PlaceHolder 3"/>
          <p:cNvSpPr>
            <a:spLocks noGrp="1"/>
          </p:cNvSpPr>
          <p:nvPr>
            <p:ph type="sldNum" idx="50"/>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EE16E9AD-8B16-4586-B6BD-2A75BE05AEF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0" y="0"/>
            <a:ext cx="0" cy="0"/>
          </a:xfrm>
          <a:prstGeom prst="rect">
            <a:avLst/>
          </a:prstGeom>
          <a:ln w="0">
            <a:noFill/>
          </a:ln>
        </p:spPr>
      </p:sp>
      <p:sp>
        <p:nvSpPr>
          <p:cNvPr id="4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17.3: Applications and Impacts of Cryptography</a:t>
            </a:r>
            <a:endParaRPr b="0" lang="en-AU" sz="2000" spc="-1" strike="noStrike">
              <a:latin typeface="Arial"/>
            </a:endParaRPr>
          </a:p>
          <a:p>
            <a:r>
              <a:rPr b="0" lang="en-US" sz="2000" spc="-1" strike="noStrike">
                <a:latin typeface="Arial"/>
              </a:rPr>
              <a:t>17.3.1: PKI Applications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96" name="PlaceHolder 3"/>
          <p:cNvSpPr>
            <a:spLocks noGrp="1"/>
          </p:cNvSpPr>
          <p:nvPr>
            <p:ph type="sldNum" idx="51"/>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BC35424B-F278-48D4-A07C-30410BF5F29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0" y="0"/>
            <a:ext cx="0" cy="0"/>
          </a:xfrm>
          <a:prstGeom prst="rect">
            <a:avLst/>
          </a:prstGeom>
          <a:ln w="0">
            <a:noFill/>
          </a:ln>
        </p:spPr>
      </p:sp>
      <p:sp>
        <p:nvSpPr>
          <p:cNvPr id="4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17.3: Applications and Impacts of Cryptography</a:t>
            </a:r>
            <a:endParaRPr b="0" lang="en-AU" sz="2000" spc="-1" strike="noStrike">
              <a:latin typeface="Arial"/>
            </a:endParaRPr>
          </a:p>
          <a:p>
            <a:r>
              <a:rPr b="0" lang="en-US" sz="2000" spc="-1" strike="noStrike">
                <a:latin typeface="Arial"/>
              </a:rPr>
              <a:t>17.3.2: Encrypted Network Transactions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99" name="PlaceHolder 3"/>
          <p:cNvSpPr>
            <a:spLocks noGrp="1"/>
          </p:cNvSpPr>
          <p:nvPr>
            <p:ph type="sldNum" idx="52"/>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8EF6C38E-85BF-40B2-B1D3-3D52C18BF16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0" y="0"/>
            <a:ext cx="0" cy="0"/>
          </a:xfrm>
          <a:prstGeom prst="rect">
            <a:avLst/>
          </a:prstGeom>
          <a:ln w="0">
            <a:noFill/>
          </a:ln>
        </p:spPr>
      </p:sp>
      <p:sp>
        <p:nvSpPr>
          <p:cNvPr id="50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17.3: Applications and Impacts of Cryptography</a:t>
            </a:r>
            <a:endParaRPr b="0" lang="en-AU" sz="2000" spc="-1" strike="noStrike">
              <a:latin typeface="Arial"/>
            </a:endParaRPr>
          </a:p>
          <a:p>
            <a:r>
              <a:rPr b="0" lang="en-US" sz="2000" spc="-1" strike="noStrike">
                <a:latin typeface="Arial"/>
              </a:rPr>
              <a:t>17.3.3: Encryption and Security Monitoring</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502" name="PlaceHolder 3"/>
          <p:cNvSpPr>
            <a:spLocks noGrp="1"/>
          </p:cNvSpPr>
          <p:nvPr>
            <p:ph type="sldNum" idx="53"/>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FD9C2BB5-F676-4D8F-8D40-2989A2F29EA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Rectangle 11"/>
          <p:cNvSpPr/>
          <p:nvPr/>
        </p:nvSpPr>
        <p:spPr>
          <a:xfrm>
            <a:off x="5929200" y="8680320"/>
            <a:ext cx="812520" cy="28692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357C1CC0-6D84-4407-AC53-C9C0970FAFA5}"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435" name="PlaceHolder 1"/>
          <p:cNvSpPr>
            <a:spLocks noGrp="1"/>
          </p:cNvSpPr>
          <p:nvPr>
            <p:ph type="sldImg"/>
          </p:nvPr>
        </p:nvSpPr>
        <p:spPr>
          <a:xfrm>
            <a:off x="0" y="0"/>
            <a:ext cx="0" cy="0"/>
          </a:xfrm>
          <a:prstGeom prst="rect">
            <a:avLst/>
          </a:prstGeom>
          <a:ln w="0">
            <a:noFill/>
          </a:ln>
        </p:spPr>
      </p:sp>
      <p:sp>
        <p:nvSpPr>
          <p:cNvPr id="4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a:lnSpc>
                <a:spcPct val="100000"/>
              </a:lnSpc>
              <a:buNone/>
              <a:tabLst>
                <a:tab algn="l" pos="0"/>
              </a:tabLst>
            </a:pPr>
            <a:r>
              <a:rPr b="0" lang="en-US" sz="1200" spc="-1" strike="noStrike">
                <a:latin typeface="Arial"/>
              </a:rPr>
              <a:t>17 – Public Key Cryptography</a:t>
            </a:r>
            <a:endParaRPr b="0" lang="en-AU" sz="1200" spc="-1" strike="noStrike">
              <a:latin typeface="Arial"/>
            </a:endParaRPr>
          </a:p>
          <a:p>
            <a:pPr>
              <a:lnSpc>
                <a:spcPct val="100000"/>
              </a:lnSpc>
              <a:buNone/>
              <a:tabLst>
                <a:tab algn="l" pos="0"/>
              </a:tabLst>
            </a:pPr>
            <a:r>
              <a:rPr b="0" lang="en-GB" sz="2000" spc="-1" strike="noStrike">
                <a:latin typeface="Arial"/>
              </a:rPr>
              <a:t>17.0.2 – What will I learn to do in this module?</a:t>
            </a:r>
            <a:endParaRPr b="0" lang="en-AU"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0" y="0"/>
            <a:ext cx="0" cy="0"/>
          </a:xfrm>
          <a:prstGeom prst="rect">
            <a:avLst/>
          </a:prstGeom>
          <a:ln w="0">
            <a:noFill/>
          </a:ln>
        </p:spPr>
      </p:sp>
      <p:sp>
        <p:nvSpPr>
          <p:cNvPr id="43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39" name="PlaceHolder 3"/>
          <p:cNvSpPr>
            <a:spLocks noGrp="1"/>
          </p:cNvSpPr>
          <p:nvPr>
            <p:ph type="sldNum" idx="32"/>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458CE2C-8FAA-4A99-BC52-5676587A815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0" y="0"/>
            <a:ext cx="0" cy="0"/>
          </a:xfrm>
          <a:prstGeom prst="rect">
            <a:avLst/>
          </a:prstGeom>
          <a:ln w="0">
            <a:noFill/>
          </a:ln>
        </p:spPr>
      </p:sp>
      <p:sp>
        <p:nvSpPr>
          <p:cNvPr id="44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17.1.1: Digital Signature Overview</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42" name="PlaceHolder 3"/>
          <p:cNvSpPr>
            <a:spLocks noGrp="1"/>
          </p:cNvSpPr>
          <p:nvPr>
            <p:ph type="sldNum" idx="33"/>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034052D-337E-4CFF-99FA-9FDE17DF293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0" y="0"/>
            <a:ext cx="0" cy="0"/>
          </a:xfrm>
          <a:prstGeom prst="rect">
            <a:avLst/>
          </a:prstGeom>
          <a:ln w="0">
            <a:noFill/>
          </a:ln>
        </p:spPr>
      </p:sp>
      <p:sp>
        <p:nvSpPr>
          <p:cNvPr id="44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17.1.1: Digital Signature Overview</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45" name="PlaceHolder 3"/>
          <p:cNvSpPr>
            <a:spLocks noGrp="1"/>
          </p:cNvSpPr>
          <p:nvPr>
            <p:ph type="sldNum" idx="34"/>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68EB06C9-D5FE-414F-9D90-72DFF2F5F20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0" y="0"/>
            <a:ext cx="0" cy="0"/>
          </a:xfrm>
          <a:prstGeom prst="rect">
            <a:avLst/>
          </a:prstGeom>
          <a:ln w="0">
            <a:noFill/>
          </a:ln>
        </p:spPr>
      </p:sp>
      <p:sp>
        <p:nvSpPr>
          <p:cNvPr id="44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17.1.2: Digital Signatures for Code Signing</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48" name="PlaceHolder 3"/>
          <p:cNvSpPr>
            <a:spLocks noGrp="1"/>
          </p:cNvSpPr>
          <p:nvPr>
            <p:ph type="sldNum" idx="35"/>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B6AE279-4EFD-46AC-B2AC-731145D807E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0" y="0"/>
            <a:ext cx="0" cy="0"/>
          </a:xfrm>
          <a:prstGeom prst="rect">
            <a:avLst/>
          </a:prstGeom>
          <a:ln w="0">
            <a:noFill/>
          </a:ln>
        </p:spPr>
      </p:sp>
      <p:sp>
        <p:nvSpPr>
          <p:cNvPr id="45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17.1.2: Digital Signatures for Code Signing</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51" name="PlaceHolder 3"/>
          <p:cNvSpPr>
            <a:spLocks noGrp="1"/>
          </p:cNvSpPr>
          <p:nvPr>
            <p:ph type="sldNum" idx="36"/>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F641DEF6-08BF-48DC-B516-1AAA0C4B313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0" y="0"/>
            <a:ext cx="0" cy="0"/>
          </a:xfrm>
          <a:prstGeom prst="rect">
            <a:avLst/>
          </a:prstGeom>
          <a:ln w="0">
            <a:noFill/>
          </a:ln>
        </p:spPr>
      </p:sp>
      <p:sp>
        <p:nvSpPr>
          <p:cNvPr id="45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r>
              <a:rPr b="0" lang="en-US" sz="2000" spc="-1" strike="noStrike">
                <a:latin typeface="Arial"/>
              </a:rPr>
              <a:t>17: Public Key Cryptography</a:t>
            </a:r>
            <a:endParaRPr b="0" lang="en-AU" sz="2000" spc="-1" strike="noStrike">
              <a:latin typeface="Arial"/>
            </a:endParaRPr>
          </a:p>
          <a:p>
            <a:r>
              <a:rPr b="0" lang="en-US" sz="2000" spc="-1" strike="noStrike">
                <a:latin typeface="Arial"/>
              </a:rPr>
              <a:t>17.1: Public Key Cryptography with Digital Signatures</a:t>
            </a:r>
            <a:endParaRPr b="0" lang="en-AU" sz="2000" spc="-1" strike="noStrike">
              <a:latin typeface="Arial"/>
            </a:endParaRPr>
          </a:p>
          <a:p>
            <a:r>
              <a:rPr b="0" lang="en-US" sz="2000" spc="-1" strike="noStrike">
                <a:latin typeface="Arial"/>
              </a:rPr>
              <a:t>17.1.2: Digital Signatures for Code Signing</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454" name="PlaceHolder 3"/>
          <p:cNvSpPr>
            <a:spLocks noGrp="1"/>
          </p:cNvSpPr>
          <p:nvPr>
            <p:ph type="sldNum" idx="37"/>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B4705F8D-AC6D-4DEB-8245-B691D2DC241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6"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7"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9"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0"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1"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2"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4"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5"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6"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7"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8"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9"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E54DDB99-D848-4FD9-8176-CAD939981C7D}"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46"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E5D75711-9232-4AF4-86C1-C1BA786951E5}"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48"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4" name="PlaceHolder 3"/>
          <p:cNvSpPr>
            <a:spLocks noGrp="1"/>
          </p:cNvSpPr>
          <p:nvPr>
            <p:ph type="sldNum" idx="1"/>
          </p:nvPr>
        </p:nvSpPr>
        <p:spPr/>
        <p:txBody>
          <a:bodyPr/>
          <a:p>
            <a:fld id="{7C45EA6B-A622-4F90-8325-65E344560B7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50"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1"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1"/>
          </p:nvPr>
        </p:nvSpPr>
        <p:spPr/>
        <p:txBody>
          <a:bodyPr/>
          <a:p>
            <a:fld id="{7E813A32-135D-4CB9-8CAD-20AFFDD5D13D}"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 name="PlaceHolder 2"/>
          <p:cNvSpPr>
            <a:spLocks noGrp="1"/>
          </p:cNvSpPr>
          <p:nvPr>
            <p:ph type="sldNum" idx="1"/>
          </p:nvPr>
        </p:nvSpPr>
        <p:spPr/>
        <p:txBody>
          <a:bodyPr/>
          <a:p>
            <a:fld id="{D09D3FD8-A848-4A14-98F4-6370DD728F88}"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8C48D7BD-D214-42B4-A19A-729115CAB2C5}"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55"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6"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7"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1"/>
          </p:nvPr>
        </p:nvSpPr>
        <p:spPr/>
        <p:txBody>
          <a:bodyPr/>
          <a:p>
            <a:fld id="{2A137D0F-745D-4BD7-8F58-7D9026126834}"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5"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59"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0"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1"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1"/>
          </p:nvPr>
        </p:nvSpPr>
        <p:spPr/>
        <p:txBody>
          <a:bodyPr/>
          <a:p>
            <a:fld id="{6D39A990-DDB1-4CAC-84E9-83ADEB600937}"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63"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4"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5"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1"/>
          </p:nvPr>
        </p:nvSpPr>
        <p:spPr/>
        <p:txBody>
          <a:bodyPr/>
          <a:p>
            <a:fld id="{796C5FD1-F77D-44AD-BBF2-B3E62C0793E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67"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8"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1"/>
          </p:nvPr>
        </p:nvSpPr>
        <p:spPr/>
        <p:txBody>
          <a:bodyPr/>
          <a:p>
            <a:fld id="{5D663ECD-0627-449E-B609-6C067D963B3E}"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70"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1"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2"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3"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 name="PlaceHolder 6"/>
          <p:cNvSpPr>
            <a:spLocks noGrp="1"/>
          </p:cNvSpPr>
          <p:nvPr>
            <p:ph type="sldNum" idx="1"/>
          </p:nvPr>
        </p:nvSpPr>
        <p:spPr/>
        <p:txBody>
          <a:bodyPr/>
          <a:p>
            <a:fld id="{F5DC765D-8A5E-4142-8BC3-362F40D2C0B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75"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76"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77"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78"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79"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80"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9" name="PlaceHolder 8"/>
          <p:cNvSpPr>
            <a:spLocks noGrp="1"/>
          </p:cNvSpPr>
          <p:nvPr>
            <p:ph type="sldNum" idx="1"/>
          </p:nvPr>
        </p:nvSpPr>
        <p:spPr/>
        <p:txBody>
          <a:bodyPr/>
          <a:p>
            <a:fld id="{3BEA63F6-C2D4-428A-B413-1E9BC67D6BBB}"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D38B51D-58C2-4106-B615-6D8AC6ED75C7}"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02"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0EAAFCA1-17EB-4BAA-A6D8-AC2534B75BA9}"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04"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4" name="PlaceHolder 3"/>
          <p:cNvSpPr>
            <a:spLocks noGrp="1"/>
          </p:cNvSpPr>
          <p:nvPr>
            <p:ph type="sldNum" idx="2"/>
          </p:nvPr>
        </p:nvSpPr>
        <p:spPr/>
        <p:txBody>
          <a:bodyPr/>
          <a:p>
            <a:fld id="{D1846973-AA66-48EA-822E-543ABD219EDD}"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06"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07"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2"/>
          </p:nvPr>
        </p:nvSpPr>
        <p:spPr/>
        <p:txBody>
          <a:bodyPr/>
          <a:p>
            <a:fld id="{B9EDB6BA-AB5E-4C90-8278-4C8474718A9D}"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 name="PlaceHolder 2"/>
          <p:cNvSpPr>
            <a:spLocks noGrp="1"/>
          </p:cNvSpPr>
          <p:nvPr>
            <p:ph type="sldNum" idx="2"/>
          </p:nvPr>
        </p:nvSpPr>
        <p:spPr/>
        <p:txBody>
          <a:bodyPr/>
          <a:p>
            <a:fld id="{4D0D6072-3821-45E3-AA5B-4852165D125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7"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354F89A3-F029-43B9-AA7A-C0B353111E2D}"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11"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12"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13"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2"/>
          </p:nvPr>
        </p:nvSpPr>
        <p:spPr/>
        <p:txBody>
          <a:bodyPr/>
          <a:p>
            <a:fld id="{7137C22B-D15B-467B-BA1C-917ED4973764}"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15"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16"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17"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2"/>
          </p:nvPr>
        </p:nvSpPr>
        <p:spPr/>
        <p:txBody>
          <a:bodyPr/>
          <a:p>
            <a:fld id="{01D5C351-81F1-4982-A666-C0BB7751AB0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19"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0"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1"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2"/>
          </p:nvPr>
        </p:nvSpPr>
        <p:spPr/>
        <p:txBody>
          <a:bodyPr/>
          <a:p>
            <a:fld id="{0E100621-8903-4F98-8694-BEB7F9F4D47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23"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4"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2"/>
          </p:nvPr>
        </p:nvSpPr>
        <p:spPr/>
        <p:txBody>
          <a:bodyPr/>
          <a:p>
            <a:fld id="{2DEA1838-97D0-4085-95A7-AF72F161B708}"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26"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7"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8"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29"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 name="PlaceHolder 6"/>
          <p:cNvSpPr>
            <a:spLocks noGrp="1"/>
          </p:cNvSpPr>
          <p:nvPr>
            <p:ph type="sldNum" idx="2"/>
          </p:nvPr>
        </p:nvSpPr>
        <p:spPr/>
        <p:txBody>
          <a:bodyPr/>
          <a:p>
            <a:fld id="{629E5E49-4899-4859-9EE3-C269BC34838D}"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31"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32"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33"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34"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35"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36"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9" name="PlaceHolder 8"/>
          <p:cNvSpPr>
            <a:spLocks noGrp="1"/>
          </p:cNvSpPr>
          <p:nvPr>
            <p:ph type="sldNum" idx="2"/>
          </p:nvPr>
        </p:nvSpPr>
        <p:spPr/>
        <p:txBody>
          <a:bodyPr/>
          <a:p>
            <a:fld id="{3145DCA4-0D7D-4750-A572-A19A89D2688D}"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42"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44"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9"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0"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46"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47"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51"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52"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53"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55"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56"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57"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59"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0"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1"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63"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4"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66"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7"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8"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9"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71"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72"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73"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74"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75"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176"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B3F99D3E-2D7D-43D5-94A3-C4A498BC3850}"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83"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D111BF75-1D64-4BA5-BE8C-D2D7F1C0794C}"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85"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4" name="PlaceHolder 3"/>
          <p:cNvSpPr>
            <a:spLocks noGrp="1"/>
          </p:cNvSpPr>
          <p:nvPr>
            <p:ph type="sldNum" idx="3"/>
          </p:nvPr>
        </p:nvSpPr>
        <p:spPr/>
        <p:txBody>
          <a:bodyPr/>
          <a:p>
            <a:fld id="{9A5C3BC5-E216-4401-B7FD-6E8D6F15E1A9}"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87"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88"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3"/>
          </p:nvPr>
        </p:nvSpPr>
        <p:spPr/>
        <p:txBody>
          <a:bodyPr/>
          <a:p>
            <a:fld id="{CD3D5093-B8EE-4724-B85C-4C53A5BBBFC3}"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 name="PlaceHolder 2"/>
          <p:cNvSpPr>
            <a:spLocks noGrp="1"/>
          </p:cNvSpPr>
          <p:nvPr>
            <p:ph type="sldNum" idx="3"/>
          </p:nvPr>
        </p:nvSpPr>
        <p:spPr/>
        <p:txBody>
          <a:bodyPr/>
          <a:p>
            <a:fld id="{EB3F821F-EA31-479E-A83B-6321840FE340}"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56447D1E-09D1-4873-ACB0-C0C702347B22}"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92"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93"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94"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3"/>
          </p:nvPr>
        </p:nvSpPr>
        <p:spPr/>
        <p:txBody>
          <a:bodyPr/>
          <a:p>
            <a:fld id="{939619D0-9E69-4299-A9AB-EEE6EA205D92}"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96"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97"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98"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3"/>
          </p:nvPr>
        </p:nvSpPr>
        <p:spPr/>
        <p:txBody>
          <a:bodyPr/>
          <a:p>
            <a:fld id="{D32B3949-9B98-4FAB-934E-AE8FD23BBC7C}"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00"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1"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2"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3"/>
          </p:nvPr>
        </p:nvSpPr>
        <p:spPr/>
        <p:txBody>
          <a:bodyPr/>
          <a:p>
            <a:fld id="{CA264FD3-C8C0-431E-9187-2A59E4E674BC}"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04"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5"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3"/>
          </p:nvPr>
        </p:nvSpPr>
        <p:spPr/>
        <p:txBody>
          <a:bodyPr/>
          <a:p>
            <a:fld id="{46E479FC-9075-460B-9507-4802649CF563}"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07"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8"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9"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10"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 name="PlaceHolder 6"/>
          <p:cNvSpPr>
            <a:spLocks noGrp="1"/>
          </p:cNvSpPr>
          <p:nvPr>
            <p:ph type="sldNum" idx="3"/>
          </p:nvPr>
        </p:nvSpPr>
        <p:spPr/>
        <p:txBody>
          <a:bodyPr/>
          <a:p>
            <a:fld id="{854D8796-DD7B-44A5-B268-5021D5480292}"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12"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13"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14"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15"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16"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17"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9" name="PlaceHolder 8"/>
          <p:cNvSpPr>
            <a:spLocks noGrp="1"/>
          </p:cNvSpPr>
          <p:nvPr>
            <p:ph type="sldNum" idx="3"/>
          </p:nvPr>
        </p:nvSpPr>
        <p:spPr/>
        <p:txBody>
          <a:bodyPr/>
          <a:p>
            <a:fld id="{46F511CF-C2CF-4A1F-899D-28F1F1C489B4}"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AD0B3577-FD20-4A66-B5B0-5D368800D0B1}"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25"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4"/>
          </p:nvPr>
        </p:nvSpPr>
        <p:spPr/>
        <p:txBody>
          <a:bodyPr/>
          <a:p>
            <a:fld id="{04312926-59AC-4D9F-A26E-40B1E77A26CC}"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27"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4" name="PlaceHolder 3"/>
          <p:cNvSpPr>
            <a:spLocks noGrp="1"/>
          </p:cNvSpPr>
          <p:nvPr>
            <p:ph type="sldNum" idx="4"/>
          </p:nvPr>
        </p:nvSpPr>
        <p:spPr/>
        <p:txBody>
          <a:bodyPr/>
          <a:p>
            <a:fld id="{EFB074C9-01D9-47AC-BEF5-1895DA52B6BE}"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29"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30"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4"/>
          </p:nvPr>
        </p:nvSpPr>
        <p:spPr/>
        <p:txBody>
          <a:bodyPr/>
          <a:p>
            <a:fld id="{948C4ECE-1630-474E-8975-D85908BA585C}"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 name="PlaceHolder 2"/>
          <p:cNvSpPr>
            <a:spLocks noGrp="1"/>
          </p:cNvSpPr>
          <p:nvPr>
            <p:ph type="sldNum" idx="4"/>
          </p:nvPr>
        </p:nvSpPr>
        <p:spPr/>
        <p:txBody>
          <a:bodyPr/>
          <a:p>
            <a:fld id="{5B216231-53D9-4AB1-A5A1-E8BD419425B8}"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4"/>
          </p:nvPr>
        </p:nvSpPr>
        <p:spPr/>
        <p:txBody>
          <a:bodyPr/>
          <a:p>
            <a:fld id="{4297C4A0-58A9-4B3D-AA5A-CADDBFC9554F}"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34"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35"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36"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4"/>
          </p:nvPr>
        </p:nvSpPr>
        <p:spPr/>
        <p:txBody>
          <a:bodyPr/>
          <a:p>
            <a:fld id="{12A9371E-FE98-41E0-9C41-F84D4BB59739}"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38"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39"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40"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4"/>
          </p:nvPr>
        </p:nvSpPr>
        <p:spPr/>
        <p:txBody>
          <a:bodyPr/>
          <a:p>
            <a:fld id="{AA12B935-02E3-42E2-8978-823FE49CF7AE}"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42"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43"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44"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6" name="PlaceHolder 5"/>
          <p:cNvSpPr>
            <a:spLocks noGrp="1"/>
          </p:cNvSpPr>
          <p:nvPr>
            <p:ph type="sldNum" idx="4"/>
          </p:nvPr>
        </p:nvSpPr>
        <p:spPr/>
        <p:txBody>
          <a:bodyPr/>
          <a:p>
            <a:fld id="{20E1C39F-995D-4C08-9AC0-810C726CCBA1}"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4"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5"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6"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46"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47"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5" name="PlaceHolder 4"/>
          <p:cNvSpPr>
            <a:spLocks noGrp="1"/>
          </p:cNvSpPr>
          <p:nvPr>
            <p:ph type="sldNum" idx="4"/>
          </p:nvPr>
        </p:nvSpPr>
        <p:spPr/>
        <p:txBody>
          <a:bodyPr/>
          <a:p>
            <a:fld id="{24F6EA70-B4C4-4A3E-8F28-9EF13EE7E440}"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49"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50"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51"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52"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7" name="PlaceHolder 6"/>
          <p:cNvSpPr>
            <a:spLocks noGrp="1"/>
          </p:cNvSpPr>
          <p:nvPr>
            <p:ph type="sldNum" idx="4"/>
          </p:nvPr>
        </p:nvSpPr>
        <p:spPr/>
        <p:txBody>
          <a:bodyPr/>
          <a:p>
            <a:fld id="{0BD0D397-6B1C-45E2-A67A-9CD54A6016CC}"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54"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55"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56"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57"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58"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259"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9" name="PlaceHolder 8"/>
          <p:cNvSpPr>
            <a:spLocks noGrp="1"/>
          </p:cNvSpPr>
          <p:nvPr>
            <p:ph type="sldNum" idx="4"/>
          </p:nvPr>
        </p:nvSpPr>
        <p:spPr/>
        <p:txBody>
          <a:bodyPr/>
          <a:p>
            <a:fld id="{DCBB950A-1877-4DF2-8E30-74EA29C64F59}"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77" name="PlaceHolder 2"/>
          <p:cNvSpPr>
            <a:spLocks noGrp="1"/>
          </p:cNvSpPr>
          <p:nvPr>
            <p:ph type="subTitle"/>
          </p:nvPr>
        </p:nvSpPr>
        <p:spPr>
          <a:xfrm>
            <a:off x="0" y="274320"/>
            <a:ext cx="9143640" cy="9140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79" name="PlaceHolder 2"/>
          <p:cNvSpPr>
            <a:spLocks noGrp="1"/>
          </p:cNvSpPr>
          <p:nvPr>
            <p:ph/>
          </p:nvPr>
        </p:nvSpPr>
        <p:spPr>
          <a:xfrm>
            <a:off x="0" y="274320"/>
            <a:ext cx="91436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81"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82"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86"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87" name="PlaceHolder 3"/>
          <p:cNvSpPr>
            <a:spLocks noGrp="1"/>
          </p:cNvSpPr>
          <p:nvPr>
            <p:ph/>
          </p:nvPr>
        </p:nvSpPr>
        <p:spPr>
          <a:xfrm>
            <a:off x="468540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88"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8"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9"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0"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90" name="PlaceHolder 2"/>
          <p:cNvSpPr>
            <a:spLocks noGrp="1"/>
          </p:cNvSpPr>
          <p:nvPr>
            <p:ph/>
          </p:nvPr>
        </p:nvSpPr>
        <p:spPr>
          <a:xfrm>
            <a:off x="0" y="274320"/>
            <a:ext cx="4461840" cy="9140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1"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2" name="PlaceHolder 4"/>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94"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5"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6"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98" name="PlaceHolder 2"/>
          <p:cNvSpPr>
            <a:spLocks noGrp="1"/>
          </p:cNvSpPr>
          <p:nvPr>
            <p:ph/>
          </p:nvPr>
        </p:nvSpPr>
        <p:spPr>
          <a:xfrm>
            <a:off x="0" y="27432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9" name="PlaceHolder 3"/>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01"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02"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03" name="PlaceHolder 4"/>
          <p:cNvSpPr>
            <a:spLocks noGrp="1"/>
          </p:cNvSpPr>
          <p:nvPr>
            <p:ph/>
          </p:nvPr>
        </p:nvSpPr>
        <p:spPr>
          <a:xfrm>
            <a:off x="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04" name="PlaceHolder 5"/>
          <p:cNvSpPr>
            <a:spLocks noGrp="1"/>
          </p:cNvSpPr>
          <p:nvPr>
            <p:ph/>
          </p:nvPr>
        </p:nvSpPr>
        <p:spPr>
          <a:xfrm>
            <a:off x="4685400" y="75204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06" name="PlaceHolder 2"/>
          <p:cNvSpPr>
            <a:spLocks noGrp="1"/>
          </p:cNvSpPr>
          <p:nvPr>
            <p:ph/>
          </p:nvPr>
        </p:nvSpPr>
        <p:spPr>
          <a:xfrm>
            <a:off x="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07" name="PlaceHolder 3"/>
          <p:cNvSpPr>
            <a:spLocks noGrp="1"/>
          </p:cNvSpPr>
          <p:nvPr>
            <p:ph/>
          </p:nvPr>
        </p:nvSpPr>
        <p:spPr>
          <a:xfrm>
            <a:off x="309168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08" name="PlaceHolder 4"/>
          <p:cNvSpPr>
            <a:spLocks noGrp="1"/>
          </p:cNvSpPr>
          <p:nvPr>
            <p:ph/>
          </p:nvPr>
        </p:nvSpPr>
        <p:spPr>
          <a:xfrm>
            <a:off x="6183360" y="27432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09" name="PlaceHolder 5"/>
          <p:cNvSpPr>
            <a:spLocks noGrp="1"/>
          </p:cNvSpPr>
          <p:nvPr>
            <p:ph/>
          </p:nvPr>
        </p:nvSpPr>
        <p:spPr>
          <a:xfrm>
            <a:off x="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10" name="PlaceHolder 6"/>
          <p:cNvSpPr>
            <a:spLocks noGrp="1"/>
          </p:cNvSpPr>
          <p:nvPr>
            <p:ph/>
          </p:nvPr>
        </p:nvSpPr>
        <p:spPr>
          <a:xfrm>
            <a:off x="309168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
        <p:nvSpPr>
          <p:cNvPr id="311" name="PlaceHolder 7"/>
          <p:cNvSpPr>
            <a:spLocks noGrp="1"/>
          </p:cNvSpPr>
          <p:nvPr>
            <p:ph/>
          </p:nvPr>
        </p:nvSpPr>
        <p:spPr>
          <a:xfrm>
            <a:off x="6183360" y="752040"/>
            <a:ext cx="2944080" cy="435960"/>
          </a:xfrm>
          <a:prstGeom prst="rect">
            <a:avLst/>
          </a:prstGeom>
          <a:noFill/>
          <a:ln w="0">
            <a:noFill/>
          </a:ln>
        </p:spPr>
        <p:txBody>
          <a:bodyPr lIns="0" rIns="0" tIns="0" bIns="0" anchor="t">
            <a:normAutofit fontScale="88000"/>
          </a:bodyPr>
          <a:p>
            <a:endParaRPr b="0" lang="en-AU"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2" name="PlaceHolder 2"/>
          <p:cNvSpPr>
            <a:spLocks noGrp="1"/>
          </p:cNvSpPr>
          <p:nvPr>
            <p:ph/>
          </p:nvPr>
        </p:nvSpPr>
        <p:spPr>
          <a:xfrm>
            <a:off x="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3" name="PlaceHolder 3"/>
          <p:cNvSpPr>
            <a:spLocks noGrp="1"/>
          </p:cNvSpPr>
          <p:nvPr>
            <p:ph/>
          </p:nvPr>
        </p:nvSpPr>
        <p:spPr>
          <a:xfrm>
            <a:off x="4685400" y="274320"/>
            <a:ext cx="44618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4" name="PlaceHolder 4"/>
          <p:cNvSpPr>
            <a:spLocks noGrp="1"/>
          </p:cNvSpPr>
          <p:nvPr>
            <p:ph/>
          </p:nvPr>
        </p:nvSpPr>
        <p:spPr>
          <a:xfrm>
            <a:off x="0" y="752040"/>
            <a:ext cx="9143640" cy="43596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457200" y="1542960"/>
            <a:ext cx="6400440" cy="182844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(custom placeholder text!)</a:t>
            </a:r>
            <a:endParaRPr b="0" lang="en-AU" sz="3600" spc="-1" strike="noStrike">
              <a:solidFill>
                <a:srgbClr val="000000"/>
              </a:solidFill>
              <a:latin typeface="Calibri"/>
            </a:endParaRPr>
          </a:p>
        </p:txBody>
      </p:sp>
      <p:sp>
        <p:nvSpPr>
          <p:cNvPr id="1" name="PlaceHolder 2"/>
          <p:cNvSpPr>
            <a:spLocks noGrp="1"/>
          </p:cNvSpPr>
          <p:nvPr>
            <p:ph type="body"/>
          </p:nvPr>
        </p:nvSpPr>
        <p:spPr>
          <a:xfrm>
            <a:off x="457200" y="4114800"/>
            <a:ext cx="3657240" cy="91404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(custom placeholder text!)</a:t>
            </a:r>
            <a:endParaRPr b="0" lang="en-AU" sz="1200" spc="-1" strike="noStrike">
              <a:solidFill>
                <a:srgbClr val="000000"/>
              </a:solidFill>
              <a:latin typeface="Calibri"/>
            </a:endParaRPr>
          </a:p>
        </p:txBody>
      </p:sp>
      <p:pic>
        <p:nvPicPr>
          <p:cNvPr id="2" name="Object 3" descr="/Users/phillipball/Projects/Cisco/Netacad 3/netacad-vudu/src/pptx/assets/Cisco_logo.png"/>
          <p:cNvPicPr/>
          <p:nvPr/>
        </p:nvPicPr>
        <p:blipFill>
          <a:blip r:embed="rId3"/>
          <a:srcRect l="0" t="-33333" r="0" b="-33333"/>
          <a:stretch/>
        </p:blipFill>
        <p:spPr>
          <a:xfrm>
            <a:off x="457200" y="257040"/>
            <a:ext cx="914040" cy="914040"/>
          </a:xfrm>
          <a:prstGeom prst="rect">
            <a:avLst/>
          </a:prstGeom>
          <a:ln w="0">
            <a:noFill/>
          </a:ln>
        </p:spPr>
      </p:pic>
      <p:sp>
        <p:nvSpPr>
          <p:cNvPr id="3"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text format</a:t>
            </a:r>
            <a:endParaRPr b="0" lang="en-AU"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(custom placeholder text!)</a:t>
            </a:r>
            <a:endParaRPr b="0" lang="en-AU" sz="1600" spc="-1" strike="noStrike">
              <a:solidFill>
                <a:srgbClr val="000000"/>
              </a:solidFill>
              <a:latin typeface="Calibri"/>
            </a:endParaRPr>
          </a:p>
        </p:txBody>
      </p:sp>
      <p:sp>
        <p:nvSpPr>
          <p:cNvPr id="41" name="Object2"/>
          <p:cNvSpPr/>
          <p:nvPr/>
        </p:nvSpPr>
        <p:spPr>
          <a:xfrm>
            <a:off x="914400" y="4629240"/>
            <a:ext cx="7772040" cy="22824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rPr>
              <a:t>© 2020  Cisco and/or its affiliates. All rights reserved.   Cisco Confidential</a:t>
            </a:r>
            <a:endParaRPr b="0" lang="en-AU" sz="600" spc="-1" strike="noStrike">
              <a:latin typeface="Arial"/>
            </a:endParaRPr>
          </a:p>
        </p:txBody>
      </p:sp>
      <p:pic>
        <p:nvPicPr>
          <p:cNvPr id="42" name="Object 3" descr="/Users/phillipball/Projects/Cisco/Netacad 3/netacad-vudu/src/pptx/assets/Cisco_logo_sm.png"/>
          <p:cNvPicPr/>
          <p:nvPr/>
        </p:nvPicPr>
        <p:blipFill>
          <a:blip r:embed="rId2"/>
          <a:stretch/>
        </p:blipFill>
        <p:spPr>
          <a:xfrm>
            <a:off x="457200" y="4629240"/>
            <a:ext cx="365400" cy="182520"/>
          </a:xfrm>
          <a:prstGeom prst="rect">
            <a:avLst/>
          </a:prstGeom>
          <a:ln w="0">
            <a:noFill/>
          </a:ln>
        </p:spPr>
      </p:pic>
      <p:sp>
        <p:nvSpPr>
          <p:cNvPr id="43" name="PlaceHolder 2"/>
          <p:cNvSpPr>
            <a:spLocks noGrp="1"/>
          </p:cNvSpPr>
          <p:nvPr>
            <p:ph type="sldNum" idx="1"/>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0E67607-6744-4F6B-9A03-0E70393AFDF4}" type="slidenum">
              <a:rPr b="0" lang="en-US" sz="600" spc="-1" strike="noStrike">
                <a:solidFill>
                  <a:srgbClr val="d9d9d9"/>
                </a:solidFill>
                <a:latin typeface="Calibri"/>
              </a:rPr>
              <a:t>&lt;number&gt;</a:t>
            </a:fld>
            <a:endParaRPr b="0" lang="en-AU" sz="600" spc="-1" strike="noStrike">
              <a:latin typeface="Times New Roman"/>
            </a:endParaRPr>
          </a:p>
        </p:txBody>
      </p:sp>
      <p:sp>
        <p:nvSpPr>
          <p:cNvPr id="44"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text format</a:t>
            </a:r>
            <a:endParaRPr b="0" lang="en-AU"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Rectangle 7"/>
          <p:cNvSpPr/>
          <p:nvPr/>
        </p:nvSpPr>
        <p:spPr>
          <a:xfrm>
            <a:off x="8389080" y="4743360"/>
            <a:ext cx="471600" cy="15372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9BA699BC-F5D8-4A1C-9305-3C457C6E48BC}" type="slidenum">
              <a:rPr b="0" lang="en-US" sz="600" spc="-1" strike="noStrike">
                <a:solidFill>
                  <a:srgbClr val="d9d9d9"/>
                </a:solidFill>
                <a:latin typeface="Arial"/>
              </a:rPr>
              <a:t>&lt;number&gt;</a:t>
            </a:fld>
            <a:endParaRPr b="0" lang="en-AU" sz="600" spc="-1" strike="noStrike">
              <a:latin typeface="Arial"/>
            </a:endParaRPr>
          </a:p>
        </p:txBody>
      </p:sp>
      <p:sp>
        <p:nvSpPr>
          <p:cNvPr id="82" name="Rectangle 4"/>
          <p:cNvSpPr/>
          <p:nvPr/>
        </p:nvSpPr>
        <p:spPr>
          <a:xfrm>
            <a:off x="5867640" y="4741920"/>
            <a:ext cx="2657520" cy="15372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rPr>
              <a:t>© 2021  Cisco and/or its affiliates. All rights reserved.   Cisco Confidential</a:t>
            </a:r>
            <a:endParaRPr b="0" lang="en-AU" sz="600" spc="-1" strike="noStrike">
              <a:latin typeface="Arial"/>
            </a:endParaRPr>
          </a:p>
        </p:txBody>
      </p:sp>
      <p:grpSp>
        <p:nvGrpSpPr>
          <p:cNvPr id="83" name="Group 4"/>
          <p:cNvGrpSpPr/>
          <p:nvPr/>
        </p:nvGrpSpPr>
        <p:grpSpPr>
          <a:xfrm>
            <a:off x="507960" y="4715280"/>
            <a:ext cx="339840" cy="180360"/>
            <a:chOff x="507960" y="4715280"/>
            <a:chExt cx="339840" cy="180360"/>
          </a:xfrm>
        </p:grpSpPr>
        <p:sp>
          <p:nvSpPr>
            <p:cNvPr id="84" name="Rectangle 5"/>
            <p:cNvSpPr/>
            <p:nvPr/>
          </p:nvSpPr>
          <p:spPr>
            <a:xfrm>
              <a:off x="604440" y="4835160"/>
              <a:ext cx="14400" cy="59400"/>
            </a:xfrm>
            <a:prstGeom prst="rect">
              <a:avLst/>
            </a:prstGeom>
            <a:solidFill>
              <a:schemeClr val="accent5"/>
            </a:solidFill>
            <a:ln w="0">
              <a:noFill/>
            </a:ln>
          </p:spPr>
          <p:style>
            <a:lnRef idx="0"/>
            <a:fillRef idx="0"/>
            <a:effectRef idx="0"/>
            <a:fontRef idx="minor"/>
          </p:style>
        </p:sp>
        <p:sp>
          <p:nvSpPr>
            <p:cNvPr id="85" name="Freeform 6"/>
            <p:cNvSpPr/>
            <p:nvPr/>
          </p:nvSpPr>
          <p:spPr>
            <a:xfrm>
              <a:off x="694440" y="4834440"/>
              <a:ext cx="44280" cy="6120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6" name="Freeform 7"/>
            <p:cNvSpPr/>
            <p:nvPr/>
          </p:nvSpPr>
          <p:spPr>
            <a:xfrm>
              <a:off x="538560" y="4834440"/>
              <a:ext cx="45000" cy="6120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7" name="Freeform 8"/>
            <p:cNvSpPr/>
            <p:nvPr/>
          </p:nvSpPr>
          <p:spPr>
            <a:xfrm>
              <a:off x="755280" y="4834440"/>
              <a:ext cx="61200" cy="6120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8" name="Freeform 9"/>
            <p:cNvSpPr/>
            <p:nvPr/>
          </p:nvSpPr>
          <p:spPr>
            <a:xfrm>
              <a:off x="639000" y="4834440"/>
              <a:ext cx="40320" cy="6120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9" name="Freeform 10"/>
            <p:cNvSpPr/>
            <p:nvPr/>
          </p:nvSpPr>
          <p:spPr>
            <a:xfrm>
              <a:off x="507960" y="4763880"/>
              <a:ext cx="14400" cy="3024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0" name="Freeform 11"/>
            <p:cNvSpPr/>
            <p:nvPr/>
          </p:nvSpPr>
          <p:spPr>
            <a:xfrm>
              <a:off x="548640" y="4743720"/>
              <a:ext cx="14400" cy="5040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1" name="Freeform 12"/>
            <p:cNvSpPr/>
            <p:nvPr/>
          </p:nvSpPr>
          <p:spPr>
            <a:xfrm>
              <a:off x="589320" y="4715280"/>
              <a:ext cx="14400" cy="9396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2" name="Freeform 13"/>
            <p:cNvSpPr/>
            <p:nvPr/>
          </p:nvSpPr>
          <p:spPr>
            <a:xfrm>
              <a:off x="630000" y="4743720"/>
              <a:ext cx="14400" cy="5040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3" name="Freeform 14"/>
            <p:cNvSpPr/>
            <p:nvPr/>
          </p:nvSpPr>
          <p:spPr>
            <a:xfrm>
              <a:off x="670680" y="4763880"/>
              <a:ext cx="14400" cy="3024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4" name="Freeform 15"/>
            <p:cNvSpPr/>
            <p:nvPr/>
          </p:nvSpPr>
          <p:spPr>
            <a:xfrm>
              <a:off x="711360" y="4743720"/>
              <a:ext cx="14400" cy="5040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5" name="Freeform 16"/>
            <p:cNvSpPr/>
            <p:nvPr/>
          </p:nvSpPr>
          <p:spPr>
            <a:xfrm>
              <a:off x="752040" y="4715280"/>
              <a:ext cx="14400" cy="9396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6" name="Freeform 17"/>
            <p:cNvSpPr/>
            <p:nvPr/>
          </p:nvSpPr>
          <p:spPr>
            <a:xfrm>
              <a:off x="792720" y="4743720"/>
              <a:ext cx="14400" cy="5040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7" name="Freeform 18"/>
            <p:cNvSpPr/>
            <p:nvPr/>
          </p:nvSpPr>
          <p:spPr>
            <a:xfrm>
              <a:off x="833400" y="4763880"/>
              <a:ext cx="14400" cy="3024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8" name="PlaceHolder 1"/>
          <p:cNvSpPr>
            <a:spLocks noGrp="1"/>
          </p:cNvSpPr>
          <p:nvPr>
            <p:ph type="sldNum" idx="2"/>
          </p:nvPr>
        </p:nvSpPr>
        <p:spPr>
          <a:xfrm>
            <a:off x="8473320" y="4954320"/>
            <a:ext cx="676440" cy="189000"/>
          </a:xfrm>
          <a:prstGeom prst="rect">
            <a:avLst/>
          </a:prstGeom>
          <a:noFill/>
          <a:ln w="0">
            <a:noFill/>
          </a:ln>
        </p:spPr>
        <p:txBody>
          <a:bodyPr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EB57AB90-CE8A-482A-8867-6F86C9592AE9}" type="slidenum">
              <a:rPr b="0" lang="en-US" sz="520" spc="-1" strike="noStrike">
                <a:solidFill>
                  <a:srgbClr val="595959"/>
                </a:solidFill>
                <a:latin typeface="Arial"/>
              </a:rPr>
              <a:t>&lt;number&gt;</a:t>
            </a:fld>
            <a:endParaRPr b="0" lang="en-AU" sz="520" spc="-1" strike="noStrike">
              <a:latin typeface="Times New Roman"/>
            </a:endParaRPr>
          </a:p>
        </p:txBody>
      </p:sp>
      <p:sp>
        <p:nvSpPr>
          <p:cNvPr id="99" name="PlaceHolder 2"/>
          <p:cNvSpPr>
            <a:spLocks noGrp="1"/>
          </p:cNvSpPr>
          <p:nvPr>
            <p:ph type="body"/>
          </p:nvPr>
        </p:nvSpPr>
        <p:spPr>
          <a:xfrm>
            <a:off x="144000" y="798840"/>
            <a:ext cx="8852760" cy="4155120"/>
          </a:xfrm>
          <a:prstGeom prst="rect">
            <a:avLst/>
          </a:prstGeom>
          <a:noFill/>
          <a:ln w="0">
            <a:noFill/>
          </a:ln>
        </p:spPr>
        <p:txBody>
          <a:bodyPr numCol="1" spcCol="0" rIns="182880" anchor="t">
            <a:noAutofit/>
          </a:bodyPr>
          <a:p>
            <a:pPr marL="169920" indent="-169920">
              <a:lnSpc>
                <a:spcPct val="100000"/>
              </a:lnSpc>
              <a:spcBef>
                <a:spcPts val="601"/>
              </a:spcBef>
              <a:spcAft>
                <a:spcPts val="601"/>
              </a:spcAft>
              <a:buClr>
                <a:srgbClr val="58585b"/>
              </a:buClr>
              <a:buSzPct val="90000"/>
              <a:buFont typeface="Wingdings" charset="2"/>
              <a:buChar char=""/>
            </a:pPr>
            <a:r>
              <a:rPr b="0" lang="en-US" sz="1500" spc="-1" strike="noStrike">
                <a:solidFill>
                  <a:srgbClr val="000000"/>
                </a:solidFill>
                <a:latin typeface="Arial"/>
                <a:ea typeface="ＭＳ Ｐゴシック"/>
              </a:rPr>
              <a:t>Click to edit Master text styles</a:t>
            </a:r>
            <a:endParaRPr b="0" lang="en-US" sz="1500" spc="-1" strike="noStrike">
              <a:solidFill>
                <a:srgbClr val="58585b"/>
              </a:solidFill>
              <a:latin typeface="Arial"/>
            </a:endParaRPr>
          </a:p>
          <a:p>
            <a:pPr lvl="1" marL="358920" indent="-216000">
              <a:lnSpc>
                <a:spcPct val="100000"/>
              </a:lnSpc>
              <a:spcBef>
                <a:spcPts val="300"/>
              </a:spcBef>
              <a:spcAft>
                <a:spcPts val="300"/>
              </a:spcAft>
              <a:buClr>
                <a:srgbClr val="58585b"/>
              </a:buClr>
              <a:buFont typeface="Arial"/>
              <a:buChar char="•"/>
            </a:pPr>
            <a:r>
              <a:rPr b="0" lang="en-US" sz="1400" spc="-1" strike="noStrike">
                <a:solidFill>
                  <a:srgbClr val="000000"/>
                </a:solidFill>
                <a:latin typeface="Arial"/>
                <a:ea typeface="ＭＳ Ｐゴシック"/>
              </a:rPr>
              <a:t>Second level</a:t>
            </a:r>
            <a:endParaRPr b="0" lang="en-US" sz="1400" spc="-1" strike="noStrike">
              <a:solidFill>
                <a:srgbClr val="58585b"/>
              </a:solidFill>
              <a:latin typeface="Arial"/>
            </a:endParaRPr>
          </a:p>
          <a:p>
            <a:pPr lvl="2" marL="431640" indent="-169920">
              <a:lnSpc>
                <a:spcPct val="100000"/>
              </a:lnSpc>
              <a:spcBef>
                <a:spcPts val="300"/>
              </a:spcBef>
              <a:spcAft>
                <a:spcPts val="300"/>
              </a:spcAft>
              <a:buClr>
                <a:srgbClr val="000000"/>
              </a:buClr>
              <a:buFont typeface="Arial"/>
              <a:buChar char="•"/>
            </a:pPr>
            <a:r>
              <a:rPr b="0" lang="en-US" sz="1200" spc="-1" strike="noStrike">
                <a:solidFill>
                  <a:srgbClr val="000000"/>
                </a:solidFill>
                <a:latin typeface="Arial"/>
                <a:ea typeface="ＭＳ Ｐゴシック"/>
              </a:rPr>
              <a:t>Third level</a:t>
            </a:r>
            <a:endParaRPr b="0" lang="en-US" sz="1200" spc="-1" strike="noStrike">
              <a:solidFill>
                <a:srgbClr val="58585b"/>
              </a:solidFill>
              <a:latin typeface="Arial"/>
            </a:endParaRPr>
          </a:p>
          <a:p>
            <a:pPr lvl="3" marL="503280" indent="-169920">
              <a:lnSpc>
                <a:spcPct val="100000"/>
              </a:lnSpc>
              <a:spcBef>
                <a:spcPts val="300"/>
              </a:spcBef>
              <a:spcAft>
                <a:spcPts val="300"/>
              </a:spcAft>
              <a:buClr>
                <a:srgbClr val="000000"/>
              </a:buClr>
              <a:buFont typeface="Arial"/>
              <a:buChar char="•"/>
            </a:pPr>
            <a:r>
              <a:rPr b="0" lang="en-US" sz="1100" spc="-1" strike="noStrike">
                <a:solidFill>
                  <a:srgbClr val="000000"/>
                </a:solidFill>
                <a:latin typeface="Arial"/>
                <a:ea typeface="ＭＳ Ｐゴシック"/>
              </a:rPr>
              <a:t>Fourth level</a:t>
            </a:r>
            <a:endParaRPr b="0" lang="en-US" sz="1100" spc="-1" strike="noStrike">
              <a:solidFill>
                <a:srgbClr val="58585b"/>
              </a:solidFill>
              <a:latin typeface="Arial"/>
            </a:endParaRPr>
          </a:p>
        </p:txBody>
      </p:sp>
      <p:sp>
        <p:nvSpPr>
          <p:cNvPr id="100" name="PlaceHolder 3"/>
          <p:cNvSpPr>
            <a:spLocks noGrp="1"/>
          </p:cNvSpPr>
          <p:nvPr>
            <p:ph type="title"/>
          </p:nvPr>
        </p:nvSpPr>
        <p:spPr>
          <a:xfrm>
            <a:off x="0" y="41400"/>
            <a:ext cx="9143640" cy="757080"/>
          </a:xfrm>
          <a:prstGeom prst="rect">
            <a:avLst/>
          </a:prstGeom>
          <a:noFill/>
          <a:ln w="0">
            <a:noFill/>
          </a:ln>
        </p:spPr>
        <p:txBody>
          <a:bodyPr numCol="1" spcCol="0" anchor="ctr">
            <a:noAutofit/>
          </a:bodyPr>
          <a:p>
            <a:pPr>
              <a:lnSpc>
                <a:spcPct val="100000"/>
              </a:lnSpc>
              <a:buNone/>
            </a:pPr>
            <a:r>
              <a:rPr b="0" lang="en-US" sz="2400" spc="-1" strike="noStrike">
                <a:solidFill>
                  <a:srgbClr val="367187"/>
                </a:solidFill>
                <a:latin typeface="Arial"/>
                <a:ea typeface="ＭＳ Ｐゴシック"/>
              </a:rPr>
              <a:t>Click to edit Master title style</a:t>
            </a:r>
            <a:endParaRPr b="0" lang="en-US" sz="2400" spc="-1" strike="noStrike">
              <a:solidFill>
                <a:srgbClr val="58585b"/>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7" name="PlaceHolder 1"/>
          <p:cNvSpPr>
            <a:spLocks noGrp="1"/>
          </p:cNvSpPr>
          <p:nvPr>
            <p:ph type="body"/>
          </p:nvPr>
        </p:nvSpPr>
        <p:spPr>
          <a:xfrm>
            <a:off x="457200" y="1542960"/>
            <a:ext cx="6400440" cy="257148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(custom placeholder text!)</a:t>
            </a:r>
            <a:endParaRPr b="0" lang="en-AU" sz="4200" spc="-1" strike="noStrike">
              <a:solidFill>
                <a:srgbClr val="000000"/>
              </a:solidFill>
              <a:latin typeface="Calibri"/>
            </a:endParaRPr>
          </a:p>
        </p:txBody>
      </p:sp>
      <p:sp>
        <p:nvSpPr>
          <p:cNvPr id="138" name="PlaceHolder 2"/>
          <p:cNvSpPr>
            <a:spLocks noGrp="1"/>
          </p:cNvSpPr>
          <p:nvPr>
            <p:ph type="body"/>
          </p:nvPr>
        </p:nvSpPr>
        <p:spPr>
          <a:xfrm>
            <a:off x="457200" y="4114800"/>
            <a:ext cx="3657240" cy="91404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(custom placeholder text!)</a:t>
            </a:r>
            <a:endParaRPr b="0" lang="en-AU" sz="1200" spc="-1" strike="noStrike">
              <a:solidFill>
                <a:srgbClr val="000000"/>
              </a:solidFill>
              <a:latin typeface="Calibri"/>
            </a:endParaRPr>
          </a:p>
        </p:txBody>
      </p:sp>
      <p:pic>
        <p:nvPicPr>
          <p:cNvPr id="139" name="Object 3" descr="/Users/phillipball/Projects/Cisco/Netacad 3/netacad-vudu/src/pptx/assets/Cisco_logo.png"/>
          <p:cNvPicPr/>
          <p:nvPr/>
        </p:nvPicPr>
        <p:blipFill>
          <a:blip r:embed="rId3"/>
          <a:srcRect l="0" t="-33333" r="0" b="-33333"/>
          <a:stretch/>
        </p:blipFill>
        <p:spPr>
          <a:xfrm>
            <a:off x="457200" y="257040"/>
            <a:ext cx="914040" cy="914040"/>
          </a:xfrm>
          <a:prstGeom prst="rect">
            <a:avLst/>
          </a:prstGeom>
          <a:ln w="0">
            <a:noFill/>
          </a:ln>
        </p:spPr>
      </p:pic>
      <p:sp>
        <p:nvSpPr>
          <p:cNvPr id="140"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text format</a:t>
            </a:r>
            <a:endParaRPr b="0" lang="en-AU"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77" name="PlaceHolder 1"/>
          <p:cNvSpPr>
            <a:spLocks noGrp="1"/>
          </p:cNvSpPr>
          <p:nvPr>
            <p:ph type="body"/>
          </p:nvPr>
        </p:nvSpPr>
        <p:spPr>
          <a:xfrm>
            <a:off x="457200" y="2057400"/>
            <a:ext cx="8229240" cy="91404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(custom placeholder text!)</a:t>
            </a:r>
            <a:endParaRPr b="0" lang="en-AU" sz="4600" spc="-1" strike="noStrike">
              <a:solidFill>
                <a:srgbClr val="000000"/>
              </a:solidFill>
              <a:latin typeface="Calibri"/>
            </a:endParaRPr>
          </a:p>
        </p:txBody>
      </p:sp>
      <p:sp>
        <p:nvSpPr>
          <p:cNvPr id="178" name="Object2"/>
          <p:cNvSpPr/>
          <p:nvPr/>
        </p:nvSpPr>
        <p:spPr>
          <a:xfrm>
            <a:off x="914400" y="4629240"/>
            <a:ext cx="7772040" cy="22824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rPr>
              <a:t>© 2020  Cisco and/or its affiliates. All rights reserved.   Cisco Confidential</a:t>
            </a:r>
            <a:endParaRPr b="0" lang="en-AU" sz="600" spc="-1" strike="noStrike">
              <a:latin typeface="Arial"/>
            </a:endParaRPr>
          </a:p>
        </p:txBody>
      </p:sp>
      <p:pic>
        <p:nvPicPr>
          <p:cNvPr id="179" name="Object 3" descr="/Users/phillipball/Projects/Cisco/Netacad 3/netacad-vudu/src/pptx/assets/Cisco_logo_sm.png"/>
          <p:cNvPicPr/>
          <p:nvPr/>
        </p:nvPicPr>
        <p:blipFill>
          <a:blip r:embed="rId2"/>
          <a:srcRect l="0" t="-16633" r="0" b="-16633"/>
          <a:stretch/>
        </p:blipFill>
        <p:spPr>
          <a:xfrm>
            <a:off x="457200" y="4629240"/>
            <a:ext cx="365400" cy="365400"/>
          </a:xfrm>
          <a:prstGeom prst="rect">
            <a:avLst/>
          </a:prstGeom>
          <a:ln w="0">
            <a:noFill/>
          </a:ln>
        </p:spPr>
      </p:pic>
      <p:sp>
        <p:nvSpPr>
          <p:cNvPr id="180" name="PlaceHolder 2"/>
          <p:cNvSpPr>
            <a:spLocks noGrp="1"/>
          </p:cNvSpPr>
          <p:nvPr>
            <p:ph type="sldNum" idx="3"/>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B388587-A531-4DD1-8B52-0A5C7BA7FE42}" type="slidenum">
              <a:rPr b="0" lang="en-US" sz="600" spc="-1" strike="noStrike">
                <a:solidFill>
                  <a:srgbClr val="d9d9d9"/>
                </a:solidFill>
                <a:latin typeface="Calibri"/>
              </a:rPr>
              <a:t>&lt;number&gt;</a:t>
            </a:fld>
            <a:endParaRPr b="0" lang="en-AU" sz="600" spc="-1" strike="noStrike">
              <a:latin typeface="Times New Roman"/>
            </a:endParaRPr>
          </a:p>
        </p:txBody>
      </p:sp>
      <p:sp>
        <p:nvSpPr>
          <p:cNvPr id="181"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text format</a:t>
            </a:r>
            <a:endParaRPr b="0" lang="en-AU"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PlaceHolder 1"/>
          <p:cNvSpPr>
            <a:spLocks noGrp="1"/>
          </p:cNvSpPr>
          <p:nvPr>
            <p:ph type="body"/>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(custom placeholder text!)</a:t>
            </a:r>
            <a:endParaRPr b="0" lang="en-AU" sz="2200" spc="-1" strike="noStrike">
              <a:solidFill>
                <a:srgbClr val="000000"/>
              </a:solidFill>
              <a:latin typeface="Calibri"/>
            </a:endParaRPr>
          </a:p>
        </p:txBody>
      </p:sp>
      <p:sp>
        <p:nvSpPr>
          <p:cNvPr id="219" name="PlaceHolder 2"/>
          <p:cNvSpPr>
            <a:spLocks noGrp="1"/>
          </p:cNvSpPr>
          <p:nvPr>
            <p:ph type="body"/>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(custom placeholder text!)</a:t>
            </a:r>
            <a:endParaRPr b="0" lang="en-AU" sz="1600" spc="-1" strike="noStrike">
              <a:solidFill>
                <a:srgbClr val="000000"/>
              </a:solidFill>
              <a:latin typeface="Calibri"/>
            </a:endParaRPr>
          </a:p>
        </p:txBody>
      </p:sp>
      <p:sp>
        <p:nvSpPr>
          <p:cNvPr id="220" name="Object3"/>
          <p:cNvSpPr/>
          <p:nvPr/>
        </p:nvSpPr>
        <p:spPr>
          <a:xfrm>
            <a:off x="914400" y="4629240"/>
            <a:ext cx="7772040" cy="22824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rPr>
              <a:t>© 2020  Cisco and/or its affiliates. All rights reserved.   Cisco Confidential</a:t>
            </a:r>
            <a:endParaRPr b="0" lang="en-AU" sz="600" spc="-1" strike="noStrike">
              <a:latin typeface="Arial"/>
            </a:endParaRPr>
          </a:p>
        </p:txBody>
      </p:sp>
      <p:pic>
        <p:nvPicPr>
          <p:cNvPr id="221" name="Object 4" descr="/Users/phillipball/Projects/Cisco/Netacad 3/netacad-vudu/src/pptx/assets/Cisco_logo_sm.png"/>
          <p:cNvPicPr/>
          <p:nvPr/>
        </p:nvPicPr>
        <p:blipFill>
          <a:blip r:embed="rId2"/>
          <a:stretch/>
        </p:blipFill>
        <p:spPr>
          <a:xfrm>
            <a:off x="457200" y="4629240"/>
            <a:ext cx="365400" cy="182520"/>
          </a:xfrm>
          <a:prstGeom prst="rect">
            <a:avLst/>
          </a:prstGeom>
          <a:ln w="0">
            <a:noFill/>
          </a:ln>
        </p:spPr>
      </p:pic>
      <p:sp>
        <p:nvSpPr>
          <p:cNvPr id="222" name="PlaceHolder 3"/>
          <p:cNvSpPr>
            <a:spLocks noGrp="1"/>
          </p:cNvSpPr>
          <p:nvPr>
            <p:ph type="sldNum" idx="4"/>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8D26B64-2FE5-4927-9E01-13B1B41E98A2}" type="slidenum">
              <a:rPr b="0" lang="en-US" sz="600" spc="-1" strike="noStrike">
                <a:solidFill>
                  <a:srgbClr val="d9d9d9"/>
                </a:solidFill>
                <a:latin typeface="Calibri"/>
              </a:rPr>
              <a:t>&lt;number&gt;</a:t>
            </a:fld>
            <a:endParaRPr b="0" lang="en-AU" sz="600" spc="-1" strike="noStrike">
              <a:latin typeface="Times New Roman"/>
            </a:endParaRPr>
          </a:p>
        </p:txBody>
      </p:sp>
      <p:sp>
        <p:nvSpPr>
          <p:cNvPr id="223" name="PlaceHolder 4"/>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text format</a:t>
            </a:r>
            <a:endParaRPr b="0" lang="en-AU"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b9bd5"/>
        </a:solidFill>
      </p:bgPr>
    </p:bg>
    <p:spTree>
      <p:nvGrpSpPr>
        <p:cNvPr id="1" name=""/>
        <p:cNvGrpSpPr/>
        <p:nvPr/>
      </p:nvGrpSpPr>
      <p:grpSpPr>
        <a:xfrm>
          <a:off x="0" y="0"/>
          <a:ext cx="0" cy="0"/>
          <a:chOff x="0" y="0"/>
          <a:chExt cx="0" cy="0"/>
        </a:xfrm>
      </p:grpSpPr>
      <p:pic>
        <p:nvPicPr>
          <p:cNvPr id="260" name="Picture 1" descr=""/>
          <p:cNvPicPr/>
          <p:nvPr/>
        </p:nvPicPr>
        <p:blipFill>
          <a:blip r:embed="rId2"/>
          <a:stretch/>
        </p:blipFill>
        <p:spPr>
          <a:xfrm>
            <a:off x="0" y="0"/>
            <a:ext cx="9143640" cy="5165640"/>
          </a:xfrm>
          <a:prstGeom prst="rect">
            <a:avLst/>
          </a:prstGeom>
          <a:ln w="0">
            <a:noFill/>
          </a:ln>
        </p:spPr>
      </p:pic>
      <p:grpSp>
        <p:nvGrpSpPr>
          <p:cNvPr id="261" name="Group 4"/>
          <p:cNvGrpSpPr/>
          <p:nvPr/>
        </p:nvGrpSpPr>
        <p:grpSpPr>
          <a:xfrm>
            <a:off x="3746160" y="2129760"/>
            <a:ext cx="1617840" cy="860400"/>
            <a:chOff x="3746160" y="2129760"/>
            <a:chExt cx="1617840" cy="860400"/>
          </a:xfrm>
        </p:grpSpPr>
        <p:sp>
          <p:nvSpPr>
            <p:cNvPr id="262" name="Rectangle 5"/>
            <p:cNvSpPr/>
            <p:nvPr/>
          </p:nvSpPr>
          <p:spPr>
            <a:xfrm>
              <a:off x="4204080" y="2700360"/>
              <a:ext cx="70560" cy="283320"/>
            </a:xfrm>
            <a:prstGeom prst="rect">
              <a:avLst/>
            </a:prstGeom>
            <a:solidFill>
              <a:schemeClr val="accent5"/>
            </a:solidFill>
            <a:ln w="0">
              <a:noFill/>
            </a:ln>
          </p:spPr>
          <p:style>
            <a:lnRef idx="0"/>
            <a:fillRef idx="0"/>
            <a:effectRef idx="0"/>
            <a:fontRef idx="minor"/>
          </p:style>
        </p:sp>
        <p:sp>
          <p:nvSpPr>
            <p:cNvPr id="263" name="Freeform 6"/>
            <p:cNvSpPr/>
            <p:nvPr/>
          </p:nvSpPr>
          <p:spPr>
            <a:xfrm>
              <a:off x="4632480" y="2697120"/>
              <a:ext cx="212400" cy="2930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64" name="Freeform 7"/>
            <p:cNvSpPr/>
            <p:nvPr/>
          </p:nvSpPr>
          <p:spPr>
            <a:xfrm>
              <a:off x="3891240" y="2697120"/>
              <a:ext cx="215640" cy="2930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65" name="Freeform 8"/>
            <p:cNvSpPr/>
            <p:nvPr/>
          </p:nvSpPr>
          <p:spPr>
            <a:xfrm>
              <a:off x="4922640" y="2697120"/>
              <a:ext cx="293040" cy="2930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266" name="Freeform 9"/>
            <p:cNvSpPr/>
            <p:nvPr/>
          </p:nvSpPr>
          <p:spPr>
            <a:xfrm>
              <a:off x="4368240" y="2697120"/>
              <a:ext cx="192960" cy="2930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267" name="Freeform 10"/>
            <p:cNvSpPr/>
            <p:nvPr/>
          </p:nvSpPr>
          <p:spPr>
            <a:xfrm>
              <a:off x="3746160" y="2361960"/>
              <a:ext cx="70560" cy="14472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68" name="Freeform 11"/>
            <p:cNvSpPr/>
            <p:nvPr/>
          </p:nvSpPr>
          <p:spPr>
            <a:xfrm>
              <a:off x="3939840" y="2265120"/>
              <a:ext cx="70560" cy="24120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69" name="Freeform 12"/>
            <p:cNvSpPr/>
            <p:nvPr/>
          </p:nvSpPr>
          <p:spPr>
            <a:xfrm>
              <a:off x="4133160" y="2129760"/>
              <a:ext cx="70560" cy="44748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70" name="Freeform 13"/>
            <p:cNvSpPr/>
            <p:nvPr/>
          </p:nvSpPr>
          <p:spPr>
            <a:xfrm>
              <a:off x="4326480" y="2265120"/>
              <a:ext cx="70560" cy="24120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71" name="Freeform 14"/>
            <p:cNvSpPr/>
            <p:nvPr/>
          </p:nvSpPr>
          <p:spPr>
            <a:xfrm>
              <a:off x="4519800" y="2361960"/>
              <a:ext cx="70560" cy="14472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72" name="Freeform 15"/>
            <p:cNvSpPr/>
            <p:nvPr/>
          </p:nvSpPr>
          <p:spPr>
            <a:xfrm>
              <a:off x="4713120" y="2265120"/>
              <a:ext cx="70560" cy="24120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73" name="Freeform 16"/>
            <p:cNvSpPr/>
            <p:nvPr/>
          </p:nvSpPr>
          <p:spPr>
            <a:xfrm>
              <a:off x="4906440" y="2129760"/>
              <a:ext cx="70560" cy="44748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74" name="Freeform 17"/>
            <p:cNvSpPr/>
            <p:nvPr/>
          </p:nvSpPr>
          <p:spPr>
            <a:xfrm>
              <a:off x="5100120" y="2265120"/>
              <a:ext cx="70560" cy="24120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75" name="Freeform 18"/>
            <p:cNvSpPr/>
            <p:nvPr/>
          </p:nvSpPr>
          <p:spPr>
            <a:xfrm>
              <a:off x="5293440" y="2361960"/>
              <a:ext cx="70560" cy="14472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6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6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p:nvPr>
        </p:nvSpPr>
        <p:spPr>
          <a:xfrm>
            <a:off x="457200" y="1542960"/>
            <a:ext cx="6400440" cy="182844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Module 17: Public Key Cryptography</a:t>
            </a:r>
            <a:endParaRPr b="0" lang="en-AU" sz="3600" spc="-1" strike="noStrike">
              <a:solidFill>
                <a:srgbClr val="000000"/>
              </a:solidFill>
              <a:latin typeface="Calibri"/>
            </a:endParaRPr>
          </a:p>
        </p:txBody>
      </p:sp>
      <p:sp>
        <p:nvSpPr>
          <p:cNvPr id="319" name="Object2"/>
          <p:cNvSpPr/>
          <p:nvPr/>
        </p:nvSpPr>
        <p:spPr>
          <a:xfrm>
            <a:off x="457200" y="3343320"/>
            <a:ext cx="3657240" cy="91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320" name="PlaceHolder 2"/>
          <p:cNvSpPr>
            <a:spLocks noGrp="1"/>
          </p:cNvSpPr>
          <p:nvPr>
            <p:ph/>
          </p:nvPr>
        </p:nvSpPr>
        <p:spPr>
          <a:xfrm>
            <a:off x="457200" y="4114800"/>
            <a:ext cx="3657240" cy="91404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a:t>
            </a:r>
            <a:endParaRPr b="0" lang="en-AU" sz="1200" spc="-1" strike="noStrike">
              <a:solidFill>
                <a:srgbClr val="000000"/>
              </a:solidFill>
              <a:latin typeface="Calibri"/>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57"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Signatures for Digital Certificates</a:t>
            </a:r>
            <a:endParaRPr b="0" lang="en-AU" sz="2200" spc="-1" strike="noStrike">
              <a:solidFill>
                <a:srgbClr val="000000"/>
              </a:solidFill>
              <a:latin typeface="Calibri"/>
            </a:endParaRPr>
          </a:p>
        </p:txBody>
      </p:sp>
      <p:sp>
        <p:nvSpPr>
          <p:cNvPr id="358" name="Object4"/>
          <p:cNvSpPr/>
          <p:nvPr/>
        </p:nvSpPr>
        <p:spPr>
          <a:xfrm>
            <a:off x="78840" y="781200"/>
            <a:ext cx="4569480" cy="25714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rPr>
              <a:t>A digital certificate is used to authenticate and verify that a user who is sending a message is who they claim to be. Digital certificates can also be used to provide confidentiality for the receiver with the means to encrypt a reply.</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rPr>
              <a:t>This scenario will help you understand how a digital signature is used. Bob is confirming an order with Alice. Alice is ordering from Bob’s website. Alice has connected with Bob’s website, and after the certificate has been verified, the Bob’s certificate is stored on Alice’s website. The certificate contains Bob’s public key. The public key is used to verify the Bob’s digital signature.</a:t>
            </a:r>
            <a:endParaRPr b="0" lang="en-AU" sz="1400" spc="-1" strike="noStrike">
              <a:latin typeface="Arial"/>
            </a:endParaRPr>
          </a:p>
        </p:txBody>
      </p:sp>
      <p:pic>
        <p:nvPicPr>
          <p:cNvPr id="359" name="Picture 3" descr=""/>
          <p:cNvPicPr/>
          <p:nvPr/>
        </p:nvPicPr>
        <p:blipFill>
          <a:blip r:embed="rId1"/>
          <a:stretch/>
        </p:blipFill>
        <p:spPr>
          <a:xfrm>
            <a:off x="4574160" y="1084320"/>
            <a:ext cx="4424040" cy="3166200"/>
          </a:xfrm>
          <a:prstGeom prst="rect">
            <a:avLst/>
          </a:prstGeom>
          <a:ln w="0">
            <a:noFill/>
          </a:ln>
        </p:spPr>
      </p:pic>
      <p:sp>
        <p:nvSpPr>
          <p:cNvPr id="360" name="PlaceHolder 3"/>
          <p:cNvSpPr>
            <a:spLocks noGrp="1"/>
          </p:cNvSpPr>
          <p:nvPr>
            <p:ph type="sldNum" idx="14"/>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10B2AAE-95F3-4598-9789-82E9CCAB57A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62"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Signatures for Digital Certificates (Cont.)</a:t>
            </a:r>
            <a:endParaRPr b="0" lang="en-AU" sz="2200" spc="-1" strike="noStrike">
              <a:solidFill>
                <a:srgbClr val="000000"/>
              </a:solidFill>
              <a:latin typeface="Calibri"/>
            </a:endParaRPr>
          </a:p>
        </p:txBody>
      </p:sp>
      <p:sp>
        <p:nvSpPr>
          <p:cNvPr id="363" name="TextBox 6"/>
          <p:cNvSpPr/>
          <p:nvPr/>
        </p:nvSpPr>
        <p:spPr>
          <a:xfrm>
            <a:off x="240840" y="866520"/>
            <a:ext cx="4635360" cy="349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rPr>
              <a:t>When Alice receives the digital signature, the following process occurs:</a:t>
            </a:r>
            <a:endParaRPr b="0" lang="en-AU" sz="1600" spc="-1" strike="noStrike">
              <a:latin typeface="Arial"/>
            </a:endParaRPr>
          </a:p>
          <a:p>
            <a:pPr>
              <a:lnSpc>
                <a:spcPct val="100000"/>
              </a:lnSpc>
              <a:buNone/>
            </a:pPr>
            <a:endParaRPr b="0" lang="en-AU" sz="1600" spc="-1" strike="noStrike">
              <a:latin typeface="Arial"/>
            </a:endParaRPr>
          </a:p>
          <a:p>
            <a:pPr marL="343080" indent="-343080">
              <a:lnSpc>
                <a:spcPct val="100000"/>
              </a:lnSpc>
              <a:buClr>
                <a:srgbClr val="000000"/>
              </a:buClr>
              <a:buFont typeface="Calibri Light"/>
              <a:buAutoNum type="arabicPeriod"/>
            </a:pPr>
            <a:r>
              <a:rPr b="0" lang="en-US" sz="1600" spc="-1" strike="noStrike">
                <a:solidFill>
                  <a:srgbClr val="000000"/>
                </a:solidFill>
                <a:latin typeface="Arial"/>
              </a:rPr>
              <a:t>Alice’s receiving device accepts the order confirmation with the digital signature and obtains Bob’s public key.</a:t>
            </a:r>
            <a:endParaRPr b="0" lang="en-AU" sz="1600" spc="-1" strike="noStrike">
              <a:latin typeface="Arial"/>
            </a:endParaRPr>
          </a:p>
          <a:p>
            <a:pPr marL="343080" indent="-343080">
              <a:lnSpc>
                <a:spcPct val="100000"/>
              </a:lnSpc>
              <a:buClr>
                <a:srgbClr val="000000"/>
              </a:buClr>
              <a:buFont typeface="Calibri Light"/>
              <a:buAutoNum type="arabicPeriod"/>
            </a:pPr>
            <a:r>
              <a:rPr b="0" lang="en-US" sz="1600" spc="-1" strike="noStrike">
                <a:solidFill>
                  <a:srgbClr val="000000"/>
                </a:solidFill>
                <a:latin typeface="Arial"/>
              </a:rPr>
              <a:t>Alice’s computer then decrypts the signature using Bob’s public key. This step reveals the assumed hash value of the sending device.</a:t>
            </a:r>
            <a:endParaRPr b="0" lang="en-AU" sz="1600" spc="-1" strike="noStrike">
              <a:latin typeface="Arial"/>
            </a:endParaRPr>
          </a:p>
          <a:p>
            <a:pPr marL="343080" indent="-343080">
              <a:lnSpc>
                <a:spcPct val="100000"/>
              </a:lnSpc>
              <a:buClr>
                <a:srgbClr val="000000"/>
              </a:buClr>
              <a:buFont typeface="Calibri Light"/>
              <a:buAutoNum type="arabicPeriod"/>
            </a:pPr>
            <a:r>
              <a:rPr b="0" lang="en-US" sz="1600" spc="-1" strike="noStrike">
                <a:solidFill>
                  <a:srgbClr val="000000"/>
                </a:solidFill>
                <a:latin typeface="Arial"/>
              </a:rPr>
              <a:t>Alice’s computer creates a hash of the received document, without its signature, and compares this hash to the decrypted signature hash. If the hashes match, the document is authentic.</a:t>
            </a:r>
            <a:endParaRPr b="0" lang="en-AU" sz="1600" spc="-1" strike="noStrike">
              <a:latin typeface="Arial"/>
            </a:endParaRPr>
          </a:p>
        </p:txBody>
      </p:sp>
      <p:pic>
        <p:nvPicPr>
          <p:cNvPr id="364" name="Picture 5" descr=""/>
          <p:cNvPicPr/>
          <p:nvPr/>
        </p:nvPicPr>
        <p:blipFill>
          <a:blip r:embed="rId1"/>
          <a:stretch/>
        </p:blipFill>
        <p:spPr>
          <a:xfrm>
            <a:off x="3989880" y="914400"/>
            <a:ext cx="4925160" cy="3056040"/>
          </a:xfrm>
          <a:prstGeom prst="rect">
            <a:avLst/>
          </a:prstGeom>
          <a:ln w="0">
            <a:noFill/>
          </a:ln>
        </p:spPr>
      </p:pic>
      <p:sp>
        <p:nvSpPr>
          <p:cNvPr id="365" name="PlaceHolder 3"/>
          <p:cNvSpPr>
            <a:spLocks noGrp="1"/>
          </p:cNvSpPr>
          <p:nvPr>
            <p:ph type="sldNum" idx="15"/>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164CD57-94E9-4E1B-BCDF-E1A9C9907DC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p:nvPr>
        </p:nvSpPr>
        <p:spPr>
          <a:xfrm>
            <a:off x="457200" y="2057400"/>
            <a:ext cx="8229240" cy="91404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17.2 Authorities and the PKI Trust System</a:t>
            </a:r>
            <a:endParaRPr b="0" lang="en-AU" sz="4600" spc="-1" strike="noStrike">
              <a:solidFill>
                <a:srgbClr val="000000"/>
              </a:solidFill>
              <a:latin typeface="Calibri"/>
            </a:endParaRPr>
          </a:p>
        </p:txBody>
      </p:sp>
      <p:sp>
        <p:nvSpPr>
          <p:cNvPr id="367" name="PlaceHolder 2"/>
          <p:cNvSpPr>
            <a:spLocks noGrp="1"/>
          </p:cNvSpPr>
          <p:nvPr>
            <p:ph type="sldNum" idx="16"/>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5007C88-0A7F-4476-95F3-C2D9AAC6EF0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69"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Public Key Management</a:t>
            </a:r>
            <a:endParaRPr b="0" lang="en-AU" sz="2200" spc="-1" strike="noStrike">
              <a:solidFill>
                <a:srgbClr val="000000"/>
              </a:solidFill>
              <a:latin typeface="Calibri"/>
            </a:endParaRPr>
          </a:p>
        </p:txBody>
      </p:sp>
      <p:sp>
        <p:nvSpPr>
          <p:cNvPr id="370" name="Object4"/>
          <p:cNvSpPr/>
          <p:nvPr/>
        </p:nvSpPr>
        <p:spPr>
          <a:xfrm>
            <a:off x="0" y="808200"/>
            <a:ext cx="903024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rPr>
              <a:t>When establishing an asymmetric connection between two hosts, the hosts will exchange their public key information.</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An SSL certificate is a digital certificate that confirms the identity of a website domain. To implement SSL on your website, you purchase an SSL certificate for your domain from an SSL Certificate provider.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The trusted third party does an in-depth investigation prior to the issuance of credentials. After this in-depth investigation, the third-party issues credentials (i.e., digital certificate) that are difficult to forge. From that point forward, all individuals who trust the third party simply accept the credentials that the third-party issues.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Some examples of Certificate Authorities (CAs) are IdenTrust, DigiCert, Sectigo, GlobalSign, and GoDaddy. These CAs charge for their services. Let’s Encrypt is a non-profit CA that offers certificates free of charge.</a:t>
            </a:r>
            <a:endParaRPr b="0" lang="en-AU" sz="1600" spc="-1" strike="noStrike">
              <a:latin typeface="Arial"/>
            </a:endParaRPr>
          </a:p>
        </p:txBody>
      </p:sp>
      <p:sp>
        <p:nvSpPr>
          <p:cNvPr id="371" name="PlaceHolder 3"/>
          <p:cNvSpPr>
            <a:spLocks noGrp="1"/>
          </p:cNvSpPr>
          <p:nvPr>
            <p:ph type="sldNum" idx="17"/>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9A3CEBA-8E27-4302-A6CF-A803EC7D694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73"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Public Key Infrastructure</a:t>
            </a:r>
            <a:endParaRPr b="0" lang="en-AU" sz="2200" spc="-1" strike="noStrike">
              <a:solidFill>
                <a:srgbClr val="000000"/>
              </a:solidFill>
              <a:latin typeface="Calibri"/>
            </a:endParaRPr>
          </a:p>
        </p:txBody>
      </p:sp>
      <p:sp>
        <p:nvSpPr>
          <p:cNvPr id="374" name="Object4"/>
          <p:cNvSpPr/>
          <p:nvPr/>
        </p:nvSpPr>
        <p:spPr>
          <a:xfrm>
            <a:off x="0" y="914400"/>
            <a:ext cx="8799840" cy="6285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rPr>
              <a:t>PKI is needed to support large-scale distribution and identification of public encryption keys. The figure shows the main elements of the PKI.</a:t>
            </a:r>
            <a:endParaRPr b="0" lang="en-AU" sz="1600" spc="-1" strike="noStrike">
              <a:latin typeface="Arial"/>
            </a:endParaRPr>
          </a:p>
        </p:txBody>
      </p:sp>
      <p:pic>
        <p:nvPicPr>
          <p:cNvPr id="375" name="Picture 3" descr=""/>
          <p:cNvPicPr/>
          <p:nvPr/>
        </p:nvPicPr>
        <p:blipFill>
          <a:blip r:embed="rId1"/>
          <a:stretch/>
        </p:blipFill>
        <p:spPr>
          <a:xfrm>
            <a:off x="1429200" y="1543320"/>
            <a:ext cx="5770800" cy="3085200"/>
          </a:xfrm>
          <a:prstGeom prst="rect">
            <a:avLst/>
          </a:prstGeom>
          <a:ln w="0">
            <a:noFill/>
          </a:ln>
        </p:spPr>
      </p:pic>
      <p:sp>
        <p:nvSpPr>
          <p:cNvPr id="376" name="PlaceHolder 3"/>
          <p:cNvSpPr>
            <a:spLocks noGrp="1"/>
          </p:cNvSpPr>
          <p:nvPr>
            <p:ph type="sldNum" idx="18"/>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212A19E-96EC-4880-AF75-3282AEB0FD3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78"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Public Key Management (Cont.)</a:t>
            </a:r>
            <a:endParaRPr b="0" lang="en-AU" sz="2200" spc="-1" strike="noStrike">
              <a:solidFill>
                <a:srgbClr val="000000"/>
              </a:solidFill>
              <a:latin typeface="Calibri"/>
            </a:endParaRPr>
          </a:p>
        </p:txBody>
      </p:sp>
      <p:sp>
        <p:nvSpPr>
          <p:cNvPr id="379" name="Object4"/>
          <p:cNvSpPr/>
          <p:nvPr/>
        </p:nvSpPr>
        <p:spPr>
          <a:xfrm>
            <a:off x="0" y="812520"/>
            <a:ext cx="4224240" cy="37371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rPr>
              <a:t>The next figure shows how the elements of the PKI interoperate:</a:t>
            </a:r>
            <a:endParaRPr b="0" lang="en-AU" sz="1600" spc="-1" strike="noStrike">
              <a:latin typeface="Arial"/>
            </a:endParaRPr>
          </a:p>
          <a:p>
            <a:pPr indent="-216000">
              <a:lnSpc>
                <a:spcPct val="100000"/>
              </a:lnSpc>
              <a:buClr>
                <a:srgbClr val="000000"/>
              </a:buClr>
              <a:buFont typeface="Arial"/>
              <a:buChar char="•"/>
            </a:pPr>
            <a:r>
              <a:rPr b="0" lang="en-US" sz="1600" spc="-1" strike="noStrike">
                <a:solidFill>
                  <a:srgbClr val="000000"/>
                </a:solidFill>
                <a:latin typeface="Arial"/>
              </a:rPr>
              <a:t> </a:t>
            </a:r>
            <a:r>
              <a:rPr b="0" lang="en-US" sz="1600" spc="-1" strike="noStrike">
                <a:solidFill>
                  <a:srgbClr val="000000"/>
                </a:solidFill>
                <a:latin typeface="Arial"/>
              </a:rPr>
              <a:t>In this example, Bob has received his digital certificate from the CA. This certificate is used whenever Bob communicates with other parties.</a:t>
            </a:r>
            <a:endParaRPr b="0" lang="en-AU" sz="1600" spc="-1" strike="noStrike">
              <a:latin typeface="Arial"/>
            </a:endParaRPr>
          </a:p>
          <a:p>
            <a:pPr indent="-216000">
              <a:lnSpc>
                <a:spcPct val="100000"/>
              </a:lnSpc>
              <a:buClr>
                <a:srgbClr val="000000"/>
              </a:buClr>
              <a:buFont typeface="Arial"/>
              <a:buChar char="•"/>
            </a:pPr>
            <a:r>
              <a:rPr b="0" lang="en-US" sz="1600" spc="-1" strike="noStrike">
                <a:solidFill>
                  <a:srgbClr val="000000"/>
                </a:solidFill>
                <a:latin typeface="Arial"/>
              </a:rPr>
              <a:t> </a:t>
            </a:r>
            <a:r>
              <a:rPr b="0" lang="en-US" sz="1600" spc="-1" strike="noStrike">
                <a:solidFill>
                  <a:srgbClr val="000000"/>
                </a:solidFill>
                <a:latin typeface="Arial"/>
              </a:rPr>
              <a:t>Bob communicates with Alice.</a:t>
            </a:r>
            <a:endParaRPr b="0" lang="en-AU" sz="1600" spc="-1" strike="noStrike">
              <a:latin typeface="Arial"/>
            </a:endParaRPr>
          </a:p>
          <a:p>
            <a:pPr indent="-216000">
              <a:lnSpc>
                <a:spcPct val="100000"/>
              </a:lnSpc>
              <a:buClr>
                <a:srgbClr val="000000"/>
              </a:buClr>
              <a:buFont typeface="Arial"/>
              <a:buChar char="•"/>
            </a:pPr>
            <a:r>
              <a:rPr b="0" lang="en-US" sz="1600" spc="-1" strike="noStrike">
                <a:solidFill>
                  <a:srgbClr val="000000"/>
                </a:solidFill>
                <a:latin typeface="Arial"/>
              </a:rPr>
              <a:t> </a:t>
            </a:r>
            <a:r>
              <a:rPr b="0" lang="en-US" sz="1600" spc="-1" strike="noStrike">
                <a:solidFill>
                  <a:srgbClr val="000000"/>
                </a:solidFill>
                <a:latin typeface="Arial"/>
              </a:rPr>
              <a:t>When Alice receives Bob’s digital certificate, she communicates with the trusted CA to validate Bob’s identity.</a:t>
            </a:r>
            <a:endParaRPr b="0" lang="en-AU" sz="1600" spc="-1" strike="noStrike">
              <a:latin typeface="Arial"/>
            </a:endParaRPr>
          </a:p>
          <a:p>
            <a:pPr>
              <a:lnSpc>
                <a:spcPts val="2001"/>
              </a:lnSpc>
              <a:buNone/>
            </a:pPr>
            <a:endParaRPr b="0" lang="en-AU" sz="1400" spc="-1" strike="noStrike">
              <a:latin typeface="Arial"/>
            </a:endParaRPr>
          </a:p>
        </p:txBody>
      </p:sp>
      <p:pic>
        <p:nvPicPr>
          <p:cNvPr id="380" name="Picture 5" descr=""/>
          <p:cNvPicPr/>
          <p:nvPr/>
        </p:nvPicPr>
        <p:blipFill>
          <a:blip r:embed="rId1"/>
          <a:stretch/>
        </p:blipFill>
        <p:spPr>
          <a:xfrm>
            <a:off x="4224600" y="914400"/>
            <a:ext cx="4833360" cy="3423240"/>
          </a:xfrm>
          <a:prstGeom prst="rect">
            <a:avLst/>
          </a:prstGeom>
          <a:ln w="0">
            <a:noFill/>
          </a:ln>
        </p:spPr>
      </p:pic>
      <p:sp>
        <p:nvSpPr>
          <p:cNvPr id="381" name="PlaceHolder 3"/>
          <p:cNvSpPr>
            <a:spLocks noGrp="1"/>
          </p:cNvSpPr>
          <p:nvPr>
            <p:ph type="sldNum" idx="19"/>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EB90FB1-15C4-473C-B0DF-81F8CE95342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83"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PKI Authorities System</a:t>
            </a:r>
            <a:endParaRPr b="0" lang="en-AU" sz="2200" spc="-1" strike="noStrike">
              <a:solidFill>
                <a:srgbClr val="000000"/>
              </a:solidFill>
              <a:latin typeface="Calibri"/>
            </a:endParaRPr>
          </a:p>
        </p:txBody>
      </p:sp>
      <p:sp>
        <p:nvSpPr>
          <p:cNvPr id="384" name="Object4"/>
          <p:cNvSpPr/>
          <p:nvPr/>
        </p:nvSpPr>
        <p:spPr>
          <a:xfrm>
            <a:off x="0" y="722880"/>
            <a:ext cx="905220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rPr>
              <a:t>CAs, especially those that are outsourced, issue certificates based on classes which determine how trusted a certificate is.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The table provides a description of the classes. The class number is determined by how rigorous the procedure was that verified the identity of the holder when the certificate was issued. The higher the class number, the more trusted the certificate. </a:t>
            </a:r>
            <a:endParaRPr b="0" lang="en-AU" sz="1600" spc="-1" strike="noStrike">
              <a:latin typeface="Arial"/>
            </a:endParaRPr>
          </a:p>
        </p:txBody>
      </p:sp>
      <p:graphicFrame>
        <p:nvGraphicFramePr>
          <p:cNvPr id="385" name="Table 5"/>
          <p:cNvGraphicFramePr/>
          <p:nvPr/>
        </p:nvGraphicFramePr>
        <p:xfrm>
          <a:off x="93240" y="2409840"/>
          <a:ext cx="8958960" cy="0"/>
        </p:xfrm>
        <a:graphic>
          <a:graphicData uri="http://schemas.openxmlformats.org/drawingml/2006/table">
            <a:tbl>
              <a:tblPr/>
              <a:tblGrid>
                <a:gridCol w="1463040"/>
                <a:gridCol w="7495920"/>
              </a:tblGrid>
              <a:tr h="0">
                <a:tc>
                  <a:txBody>
                    <a:bodyPr lIns="37800" rIns="37800" tIns="37800" bIns="37800" anchor="t">
                      <a:noAutofit/>
                    </a:bodyPr>
                    <a:p>
                      <a:pPr>
                        <a:lnSpc>
                          <a:spcPct val="100000"/>
                        </a:lnSpc>
                        <a:buNone/>
                      </a:pPr>
                      <a:r>
                        <a:rPr b="0" lang="en-US" sz="1200" spc="-1" strike="noStrike">
                          <a:solidFill>
                            <a:srgbClr val="ffffff"/>
                          </a:solidFill>
                          <a:latin typeface="Calibri"/>
                        </a:rPr>
                        <a:t>Class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tIns="37800" b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0</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for testing in situations in which no checks have been performed.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1</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by individuals who require verification of email.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2</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by organizations for which proof of identity is required.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3</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for servers and software signing. Independent verification and checking of identity and authority is done by the certificate authority.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4</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for online business transactions between companies.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tIns="37800" bIns="37800" anchor="t">
                      <a:noAutofit/>
                    </a:bodyPr>
                    <a:p>
                      <a:pPr>
                        <a:lnSpc>
                          <a:spcPct val="100000"/>
                        </a:lnSpc>
                        <a:buNone/>
                      </a:pPr>
                      <a:r>
                        <a:rPr b="0" lang="en-US" sz="1200" spc="-1" strike="noStrike">
                          <a:solidFill>
                            <a:srgbClr val="000000"/>
                          </a:solidFill>
                          <a:latin typeface="Calibri"/>
                        </a:rPr>
                        <a:t>5</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tIns="37800" bIns="37800" anchor="t">
                      <a:noAutofit/>
                    </a:bodyPr>
                    <a:p>
                      <a:pPr>
                        <a:lnSpc>
                          <a:spcPct val="100000"/>
                        </a:lnSpc>
                        <a:buNone/>
                      </a:pPr>
                      <a:r>
                        <a:rPr b="0" lang="en-US" sz="1200" spc="-1" strike="noStrike">
                          <a:solidFill>
                            <a:srgbClr val="000000"/>
                          </a:solidFill>
                          <a:latin typeface="Calibri"/>
                        </a:rPr>
                        <a:t>Used for private organizations or government security.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386" name="PlaceHolder 3"/>
          <p:cNvSpPr>
            <a:spLocks noGrp="1"/>
          </p:cNvSpPr>
          <p:nvPr>
            <p:ph type="sldNum" idx="20"/>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FC98A45-DDF4-485B-9705-B16F72DCAE7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88"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PKI Trust System</a:t>
            </a:r>
            <a:endParaRPr b="0" lang="en-AU" sz="2200" spc="-1" strike="noStrike">
              <a:solidFill>
                <a:srgbClr val="000000"/>
              </a:solidFill>
              <a:latin typeface="Calibri"/>
            </a:endParaRPr>
          </a:p>
        </p:txBody>
      </p:sp>
      <p:sp>
        <p:nvSpPr>
          <p:cNvPr id="389" name="Object4"/>
          <p:cNvSpPr/>
          <p:nvPr/>
        </p:nvSpPr>
        <p:spPr>
          <a:xfrm>
            <a:off x="0" y="914400"/>
            <a:ext cx="4059720" cy="25714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rPr>
              <a:t>PKIs can form different topologies of trust. The simplest is the single-root PKI topology.</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rPr>
              <a:t>As shown in the figure, a single CA, called the root CA, issues all the certificates to the end users, which are usually within the same organization. The benefit to this approach is its simplicity. However, it is difficult to scale to a large environment because it requires a strictly centralized administration, which creates a single point of failure.</a:t>
            </a:r>
            <a:endParaRPr b="0" lang="en-AU" sz="1600" spc="-1" strike="noStrike">
              <a:latin typeface="Arial"/>
            </a:endParaRPr>
          </a:p>
        </p:txBody>
      </p:sp>
      <p:pic>
        <p:nvPicPr>
          <p:cNvPr id="390" name="Picture 3" descr=""/>
          <p:cNvPicPr/>
          <p:nvPr/>
        </p:nvPicPr>
        <p:blipFill>
          <a:blip r:embed="rId1"/>
          <a:stretch/>
        </p:blipFill>
        <p:spPr>
          <a:xfrm>
            <a:off x="4060080" y="996120"/>
            <a:ext cx="4529520" cy="3150720"/>
          </a:xfrm>
          <a:prstGeom prst="rect">
            <a:avLst/>
          </a:prstGeom>
          <a:ln w="0">
            <a:noFill/>
          </a:ln>
        </p:spPr>
      </p:pic>
      <p:sp>
        <p:nvSpPr>
          <p:cNvPr id="391" name="PlaceHolder 3"/>
          <p:cNvSpPr>
            <a:spLocks noGrp="1"/>
          </p:cNvSpPr>
          <p:nvPr>
            <p:ph type="sldNum" idx="21"/>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69ED936-4B99-41F9-BEB4-4640302EB89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93"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PKI Trust System (Cont.)</a:t>
            </a:r>
            <a:endParaRPr b="0" lang="en-AU" sz="2200" spc="-1" strike="noStrike">
              <a:solidFill>
                <a:srgbClr val="000000"/>
              </a:solidFill>
              <a:latin typeface="Calibri"/>
            </a:endParaRPr>
          </a:p>
        </p:txBody>
      </p:sp>
      <p:sp>
        <p:nvSpPr>
          <p:cNvPr id="394" name="Object4"/>
          <p:cNvSpPr/>
          <p:nvPr/>
        </p:nvSpPr>
        <p:spPr>
          <a:xfrm>
            <a:off x="70920" y="815760"/>
            <a:ext cx="8353440" cy="695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rPr>
              <a:t>On larger networks, PKI CAs may be linked using two basic architectures: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Cross-certified CA topologies </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Hierarchical CA topologies</a:t>
            </a:r>
            <a:endParaRPr b="0" lang="en-AU" sz="1600" spc="-1" strike="noStrike">
              <a:latin typeface="Arial"/>
            </a:endParaRPr>
          </a:p>
        </p:txBody>
      </p:sp>
      <p:pic>
        <p:nvPicPr>
          <p:cNvPr id="395" name="Picture 5" descr=""/>
          <p:cNvPicPr/>
          <p:nvPr/>
        </p:nvPicPr>
        <p:blipFill>
          <a:blip r:embed="rId1"/>
          <a:stretch/>
        </p:blipFill>
        <p:spPr>
          <a:xfrm>
            <a:off x="256320" y="1697760"/>
            <a:ext cx="3991320" cy="2858040"/>
          </a:xfrm>
          <a:prstGeom prst="rect">
            <a:avLst/>
          </a:prstGeom>
          <a:ln w="0">
            <a:noFill/>
          </a:ln>
        </p:spPr>
      </p:pic>
      <p:sp>
        <p:nvSpPr>
          <p:cNvPr id="396" name="TextBox 9"/>
          <p:cNvSpPr/>
          <p:nvPr/>
        </p:nvSpPr>
        <p:spPr>
          <a:xfrm>
            <a:off x="1197360" y="4386960"/>
            <a:ext cx="4610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Cross-certified CA</a:t>
            </a:r>
            <a:endParaRPr b="0" lang="en-AU" sz="1800" spc="-1" strike="noStrike">
              <a:latin typeface="Arial"/>
            </a:endParaRPr>
          </a:p>
        </p:txBody>
      </p:sp>
      <p:pic>
        <p:nvPicPr>
          <p:cNvPr id="397" name="Picture 6" descr=""/>
          <p:cNvPicPr/>
          <p:nvPr/>
        </p:nvPicPr>
        <p:blipFill>
          <a:blip r:embed="rId2"/>
          <a:stretch/>
        </p:blipFill>
        <p:spPr>
          <a:xfrm>
            <a:off x="4434120" y="1697760"/>
            <a:ext cx="4096440" cy="2793600"/>
          </a:xfrm>
          <a:prstGeom prst="rect">
            <a:avLst/>
          </a:prstGeom>
          <a:ln w="0">
            <a:noFill/>
          </a:ln>
        </p:spPr>
      </p:pic>
      <p:sp>
        <p:nvSpPr>
          <p:cNvPr id="398" name="TextBox 11"/>
          <p:cNvSpPr/>
          <p:nvPr/>
        </p:nvSpPr>
        <p:spPr>
          <a:xfrm>
            <a:off x="5901120" y="4371480"/>
            <a:ext cx="4610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Hierarchical CA </a:t>
            </a:r>
            <a:endParaRPr b="0" lang="en-AU" sz="1800" spc="-1" strike="noStrike">
              <a:latin typeface="Arial"/>
            </a:endParaRPr>
          </a:p>
        </p:txBody>
      </p:sp>
      <p:sp>
        <p:nvSpPr>
          <p:cNvPr id="399" name="PlaceHolder 3"/>
          <p:cNvSpPr>
            <a:spLocks noGrp="1"/>
          </p:cNvSpPr>
          <p:nvPr>
            <p:ph type="sldNum" idx="22"/>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D97A409-F390-4B96-987D-1F7CD355B93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401"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Interoperability of Different PKI Vendors</a:t>
            </a:r>
            <a:endParaRPr b="0" lang="en-AU" sz="2200" spc="-1" strike="noStrike">
              <a:solidFill>
                <a:srgbClr val="000000"/>
              </a:solidFill>
              <a:latin typeface="Calibri"/>
            </a:endParaRPr>
          </a:p>
        </p:txBody>
      </p:sp>
      <p:sp>
        <p:nvSpPr>
          <p:cNvPr id="402" name="Object4"/>
          <p:cNvSpPr/>
          <p:nvPr/>
        </p:nvSpPr>
        <p:spPr>
          <a:xfrm>
            <a:off x="0" y="731520"/>
            <a:ext cx="395352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rPr>
              <a:t>Interoperability between a PKI and its supporting services, such as Lightweight Directory Access Protocol (LDAP) and X.500 directories, is a concern because many CA vendors have proposed and implemented proprietary solutions instead of waiting for standards to develop.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To address this interoperability concern, the IETF published the Internet X.509 Public Key Infrastructure Certificate Policy and Certification Practices Framework (RFC 2527). The X.509 version 3 (X.509 v3) standard defines the format of a digital certificate.</a:t>
            </a:r>
            <a:endParaRPr b="0" lang="en-AU" sz="1600" spc="-1" strike="noStrike">
              <a:latin typeface="Arial"/>
            </a:endParaRPr>
          </a:p>
          <a:p>
            <a:pPr>
              <a:lnSpc>
                <a:spcPts val="2001"/>
              </a:lnSpc>
              <a:buNone/>
            </a:pPr>
            <a:endParaRPr b="0" lang="en-AU" sz="1400" spc="-1" strike="noStrike">
              <a:latin typeface="Arial"/>
            </a:endParaRPr>
          </a:p>
        </p:txBody>
      </p:sp>
      <p:pic>
        <p:nvPicPr>
          <p:cNvPr id="403" name="Picture 3" descr=""/>
          <p:cNvPicPr/>
          <p:nvPr/>
        </p:nvPicPr>
        <p:blipFill>
          <a:blip r:embed="rId1"/>
          <a:stretch/>
        </p:blipFill>
        <p:spPr>
          <a:xfrm>
            <a:off x="4106160" y="731520"/>
            <a:ext cx="3026880" cy="2575440"/>
          </a:xfrm>
          <a:prstGeom prst="rect">
            <a:avLst/>
          </a:prstGeom>
          <a:ln w="0">
            <a:noFill/>
          </a:ln>
        </p:spPr>
      </p:pic>
      <p:pic>
        <p:nvPicPr>
          <p:cNvPr id="404" name="Picture 5" descr=""/>
          <p:cNvPicPr/>
          <p:nvPr/>
        </p:nvPicPr>
        <p:blipFill>
          <a:blip r:embed="rId2"/>
          <a:stretch/>
        </p:blipFill>
        <p:spPr>
          <a:xfrm>
            <a:off x="6089400" y="2755800"/>
            <a:ext cx="2715480" cy="1873080"/>
          </a:xfrm>
          <a:prstGeom prst="rect">
            <a:avLst/>
          </a:prstGeom>
          <a:ln w="0">
            <a:noFill/>
          </a:ln>
        </p:spPr>
      </p:pic>
      <p:sp>
        <p:nvSpPr>
          <p:cNvPr id="405" name="PlaceHolder 3"/>
          <p:cNvSpPr>
            <a:spLocks noGrp="1"/>
          </p:cNvSpPr>
          <p:nvPr>
            <p:ph type="sldNum" idx="23"/>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26464C6-D37A-47EE-9C2C-C11E0D4634C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p:nvPr>
        </p:nvSpPr>
        <p:spPr>
          <a:xfrm>
            <a:off x="457200" y="1542960"/>
            <a:ext cx="6400440" cy="257148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17: Public Key Cryptography</a:t>
            </a:r>
            <a:endParaRPr b="0" lang="en-AU" sz="4200" spc="-1" strike="noStrike">
              <a:solidFill>
                <a:srgbClr val="000000"/>
              </a:solidFill>
              <a:latin typeface="Calibri"/>
            </a:endParaRPr>
          </a:p>
        </p:txBody>
      </p:sp>
      <p:sp>
        <p:nvSpPr>
          <p:cNvPr id="322" name="PlaceHolder 2"/>
          <p:cNvSpPr>
            <a:spLocks noGrp="1"/>
          </p:cNvSpPr>
          <p:nvPr>
            <p:ph/>
          </p:nvPr>
        </p:nvSpPr>
        <p:spPr>
          <a:xfrm>
            <a:off x="457200" y="4114800"/>
            <a:ext cx="3657240" cy="91404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solidFill>
                <a:srgbClr val="000000"/>
              </a:solidFill>
              <a:latin typeface="Calibri"/>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407"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Certificate Enrollment, Authentication, and Revocation</a:t>
            </a:r>
            <a:endParaRPr b="0" lang="en-AU" sz="2200" spc="-1" strike="noStrike">
              <a:solidFill>
                <a:srgbClr val="000000"/>
              </a:solidFill>
              <a:latin typeface="Calibri"/>
            </a:endParaRPr>
          </a:p>
        </p:txBody>
      </p:sp>
      <p:sp>
        <p:nvSpPr>
          <p:cNvPr id="408" name="Object4"/>
          <p:cNvSpPr/>
          <p:nvPr/>
        </p:nvSpPr>
        <p:spPr>
          <a:xfrm>
            <a:off x="-70920" y="731520"/>
            <a:ext cx="9214560" cy="257148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500" spc="-1" strike="noStrike">
                <a:solidFill>
                  <a:srgbClr val="000000"/>
                </a:solidFill>
                <a:latin typeface="Arial"/>
              </a:rPr>
              <a:t>All systems that leverage the PKI must have the CA’s public key, which is called the self-signed certificate. The CA public key verifies all the certificates issued by the CA and is vital for the proper operation of the PKI.</a:t>
            </a:r>
            <a:endParaRPr b="0" lang="en-AU" sz="1500" spc="-1" strike="noStrike">
              <a:latin typeface="Arial"/>
            </a:endParaRPr>
          </a:p>
          <a:p>
            <a:pPr>
              <a:lnSpc>
                <a:spcPts val="2001"/>
              </a:lnSpc>
              <a:buNone/>
            </a:pP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rPr>
              <a:t>For many systems such as web browsers, the distribution of CA certificates is handled automatically.</a:t>
            </a:r>
            <a:endParaRPr b="0" lang="en-AU" sz="1500" spc="-1" strike="noStrike">
              <a:latin typeface="Arial"/>
            </a:endParaRPr>
          </a:p>
          <a:p>
            <a:pPr>
              <a:lnSpc>
                <a:spcPts val="2001"/>
              </a:lnSpc>
              <a:buNone/>
            </a:pP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rPr>
              <a:t>The certificate enrollment process is used by a host system to enroll with a PKI. To do so, CA certificates are retrieved in-band over a network, and the authentication is done out-of-band (OOB) using the telephone.</a:t>
            </a:r>
            <a:endParaRPr b="0" lang="en-AU" sz="1500" spc="-1" strike="noStrike">
              <a:latin typeface="Arial"/>
            </a:endParaRPr>
          </a:p>
          <a:p>
            <a:pPr>
              <a:lnSpc>
                <a:spcPts val="2001"/>
              </a:lnSpc>
              <a:buNone/>
            </a:pP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rPr>
              <a:t>Authentication no longer requires the presence of the CA server, and each user exchanges their certificates containing public keys. </a:t>
            </a:r>
            <a:endParaRPr b="0" lang="en-AU" sz="1500" spc="-1" strike="noStrike">
              <a:latin typeface="Arial"/>
            </a:endParaRPr>
          </a:p>
          <a:p>
            <a:pPr>
              <a:lnSpc>
                <a:spcPts val="2001"/>
              </a:lnSpc>
              <a:buNone/>
            </a:pPr>
            <a:endParaRPr b="0" lang="en-AU" sz="1500" spc="-1" strike="noStrike">
              <a:latin typeface="Arial"/>
            </a:endParaRPr>
          </a:p>
          <a:p>
            <a:pPr marL="285840" indent="-285840">
              <a:lnSpc>
                <a:spcPts val="2001"/>
              </a:lnSpc>
              <a:buClr>
                <a:srgbClr val="000000"/>
              </a:buClr>
              <a:buFont typeface="Arial"/>
              <a:buChar char="•"/>
            </a:pPr>
            <a:r>
              <a:rPr b="0" lang="en-US" sz="1500" spc="-1" strike="noStrike">
                <a:solidFill>
                  <a:srgbClr val="000000"/>
                </a:solidFill>
                <a:latin typeface="Arial"/>
              </a:rPr>
              <a:t>Certificates must sometimes be revoked. The two of the most common methods of revocation are Certificate Revocation List (CRL) and Online Certificate Status Protocol (OCSP).</a:t>
            </a:r>
            <a:endParaRPr b="0" lang="en-AU" sz="1500" spc="-1" strike="noStrike">
              <a:latin typeface="Arial"/>
            </a:endParaRPr>
          </a:p>
        </p:txBody>
      </p:sp>
      <p:sp>
        <p:nvSpPr>
          <p:cNvPr id="409" name="PlaceHolder 3"/>
          <p:cNvSpPr>
            <a:spLocks noGrp="1"/>
          </p:cNvSpPr>
          <p:nvPr>
            <p:ph type="sldNum" idx="24"/>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2F1B14A-388F-45F8-97DD-88F02E5D67C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411"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Lab - Certificate Authority Stores</a:t>
            </a:r>
            <a:endParaRPr b="0" lang="en-AU" sz="2200" spc="-1" strike="noStrike">
              <a:solidFill>
                <a:srgbClr val="000000"/>
              </a:solidFill>
              <a:latin typeface="Calibri"/>
            </a:endParaRPr>
          </a:p>
        </p:txBody>
      </p:sp>
      <p:sp>
        <p:nvSpPr>
          <p:cNvPr id="412" name="Object4"/>
          <p:cNvSpPr/>
          <p:nvPr/>
        </p:nvSpPr>
        <p:spPr>
          <a:xfrm>
            <a:off x="351360" y="1203480"/>
            <a:ext cx="822924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rPr>
              <a:t>In this lab, you will complete the following objectives:</a:t>
            </a:r>
            <a:endParaRPr b="0" lang="en-AU" sz="1800" spc="-1" strike="noStrike">
              <a:latin typeface="Arial"/>
            </a:endParaRPr>
          </a:p>
          <a:p>
            <a:pPr>
              <a:lnSpc>
                <a:spcPct val="100000"/>
              </a:lnSpc>
              <a:buNone/>
            </a:pP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rPr>
              <a:t>Certificates Trusted by Your Browser</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rPr>
              <a:t>Checking for Man-In-Middle</a:t>
            </a:r>
            <a:endParaRPr b="0" lang="en-AU" sz="1800" spc="-1" strike="noStrike">
              <a:latin typeface="Arial"/>
            </a:endParaRPr>
          </a:p>
        </p:txBody>
      </p:sp>
      <p:sp>
        <p:nvSpPr>
          <p:cNvPr id="413" name="PlaceHolder 3"/>
          <p:cNvSpPr>
            <a:spLocks noGrp="1"/>
          </p:cNvSpPr>
          <p:nvPr>
            <p:ph type="sldNum" idx="25"/>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7D071F0-6466-4614-8F3D-8F9C9565997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p:nvPr>
        </p:nvSpPr>
        <p:spPr>
          <a:xfrm>
            <a:off x="386280" y="1504440"/>
            <a:ext cx="8229240" cy="91404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17.3 Applications and Impacts of Cryptography</a:t>
            </a:r>
            <a:endParaRPr b="0" lang="en-AU" sz="4600" spc="-1" strike="noStrike">
              <a:solidFill>
                <a:srgbClr val="000000"/>
              </a:solidFill>
              <a:latin typeface="Calibri"/>
            </a:endParaRPr>
          </a:p>
        </p:txBody>
      </p:sp>
      <p:sp>
        <p:nvSpPr>
          <p:cNvPr id="415" name="PlaceHolder 2"/>
          <p:cNvSpPr>
            <a:spLocks noGrp="1"/>
          </p:cNvSpPr>
          <p:nvPr>
            <p:ph type="sldNum" idx="26"/>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41F7091-AD41-4B83-A8A6-347C38F5099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Applications and Impacts of Cryptography</a:t>
            </a:r>
            <a:endParaRPr b="0" lang="en-AU" sz="1600" spc="-1" strike="noStrike">
              <a:solidFill>
                <a:srgbClr val="000000"/>
              </a:solidFill>
              <a:latin typeface="Calibri"/>
            </a:endParaRPr>
          </a:p>
        </p:txBody>
      </p:sp>
      <p:sp>
        <p:nvSpPr>
          <p:cNvPr id="417"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PKI Applications</a:t>
            </a:r>
            <a:endParaRPr b="0" lang="en-AU" sz="2200" spc="-1" strike="noStrike">
              <a:solidFill>
                <a:srgbClr val="000000"/>
              </a:solidFill>
              <a:latin typeface="Calibri"/>
            </a:endParaRPr>
          </a:p>
        </p:txBody>
      </p:sp>
      <p:sp>
        <p:nvSpPr>
          <p:cNvPr id="418" name="Object4"/>
          <p:cNvSpPr/>
          <p:nvPr/>
        </p:nvSpPr>
        <p:spPr>
          <a:xfrm>
            <a:off x="0" y="914400"/>
            <a:ext cx="8229240" cy="25714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Where can PKI be used by an enterprise? The following provides a short list of common uses of PKIs:</a:t>
            </a:r>
            <a:endParaRPr b="0" lang="en-AU" sz="1600" spc="-1" strike="noStrike">
              <a:latin typeface="Arial"/>
            </a:endParaRPr>
          </a:p>
          <a:p>
            <a:pPr>
              <a:lnSpc>
                <a:spcPts val="2001"/>
              </a:lnSpc>
              <a:buNone/>
            </a:pP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SSL/TLS certificate-based peer authentication</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Secure network traffic using IPsec VPNs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HTTPS Web traffic</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Control access to the network using 802.1x authentication</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Secure email using the S/MIME protocol</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Secure instant messaging</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Approve and authorize applications with Code Signing</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Protect user data with the Encryption File System (EFS)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Implement two-factor authentication with smart cards</a:t>
            </a:r>
            <a:endParaRPr b="0" lang="en-AU" sz="1600" spc="-1" strike="noStrike">
              <a:latin typeface="Arial"/>
            </a:endParaRPr>
          </a:p>
          <a:p>
            <a:pPr lvl="1" marL="743040" indent="-285840">
              <a:lnSpc>
                <a:spcPts val="2001"/>
              </a:lnSpc>
              <a:buClr>
                <a:srgbClr val="000000"/>
              </a:buClr>
              <a:buFont typeface="Arial"/>
              <a:buChar char="•"/>
            </a:pPr>
            <a:r>
              <a:rPr b="0" lang="en-US" sz="1600" spc="-1" strike="noStrike">
                <a:solidFill>
                  <a:srgbClr val="000000"/>
                </a:solidFill>
                <a:latin typeface="Arial"/>
                <a:ea typeface="Arial"/>
              </a:rPr>
              <a:t>Securing USB storage devices</a:t>
            </a:r>
            <a:endParaRPr b="0" lang="en-AU" sz="1600" spc="-1" strike="noStrike">
              <a:latin typeface="Arial"/>
            </a:endParaRPr>
          </a:p>
        </p:txBody>
      </p:sp>
      <p:sp>
        <p:nvSpPr>
          <p:cNvPr id="419" name="PlaceHolder 3"/>
          <p:cNvSpPr>
            <a:spLocks noGrp="1"/>
          </p:cNvSpPr>
          <p:nvPr>
            <p:ph type="sldNum" idx="27"/>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6EE55F2-6485-476A-A071-FC8807D2347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Applications and Impacts of Cryptography</a:t>
            </a:r>
            <a:endParaRPr b="0" lang="en-AU" sz="1600" spc="-1" strike="noStrike">
              <a:solidFill>
                <a:srgbClr val="000000"/>
              </a:solidFill>
              <a:latin typeface="Calibri"/>
            </a:endParaRPr>
          </a:p>
        </p:txBody>
      </p:sp>
      <p:sp>
        <p:nvSpPr>
          <p:cNvPr id="421"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Encrypted Network Transactions</a:t>
            </a:r>
            <a:endParaRPr b="0" lang="en-AU" sz="2200" spc="-1" strike="noStrike">
              <a:solidFill>
                <a:srgbClr val="000000"/>
              </a:solidFill>
              <a:latin typeface="Calibri"/>
            </a:endParaRPr>
          </a:p>
        </p:txBody>
      </p:sp>
      <p:sp>
        <p:nvSpPr>
          <p:cNvPr id="422" name="TextBox 8"/>
          <p:cNvSpPr/>
          <p:nvPr/>
        </p:nvSpPr>
        <p:spPr>
          <a:xfrm>
            <a:off x="63720" y="852480"/>
            <a:ext cx="9200520" cy="3740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rPr>
              <a:t>Threat actors can use SSL/TLS to introduce regulatory compliance violations, viruses, malware, data loss, and intrusion attempts in a network.</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Other SSL/TLS-related issues may be associated with validating the certificate of a web server. When this occurs, web browsers will display a security warning. PKI-related issues that are associated with security warnings include:</a:t>
            </a:r>
            <a:endParaRPr b="0" lang="en-AU" sz="1600" spc="-1" strike="noStrike">
              <a:latin typeface="Arial"/>
            </a:endParaRPr>
          </a:p>
          <a:p>
            <a:pPr>
              <a:lnSpc>
                <a:spcPct val="100000"/>
              </a:lnSpc>
              <a:buNone/>
            </a:pP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rPr>
              <a:t>Validity date range</a:t>
            </a:r>
            <a:r>
              <a:rPr b="0" lang="en-US" sz="1600" spc="-1" strike="noStrike">
                <a:solidFill>
                  <a:srgbClr val="000000"/>
                </a:solidFill>
                <a:latin typeface="Arial"/>
              </a:rPr>
              <a:t> - The X.509v3 certificates specify “not before” and “not after” dates. If the current date is outside the range, the web browser displays a message. Expired certificates may simply be the result of administrator oversight, but they may also reflect more serious conditions.</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rPr>
              <a:t>Signature validation error</a:t>
            </a:r>
            <a:r>
              <a:rPr b="0" lang="en-US" sz="1600" spc="-1" strike="noStrike">
                <a:solidFill>
                  <a:srgbClr val="000000"/>
                </a:solidFill>
                <a:latin typeface="Arial"/>
              </a:rPr>
              <a:t> - If a browser cannot validate the signature on the certificate, there is no assurance that the public key in the certificate is authentic. Signature validation will fail if the root certificate of the CA hierarchy is not available in the browser’s certificate store.</a:t>
            </a:r>
            <a:endParaRPr b="0" lang="en-AU" sz="1600" spc="-1" strike="noStrike">
              <a:latin typeface="Arial"/>
            </a:endParaRPr>
          </a:p>
        </p:txBody>
      </p:sp>
      <p:sp>
        <p:nvSpPr>
          <p:cNvPr id="423" name="PlaceHolder 3"/>
          <p:cNvSpPr>
            <a:spLocks noGrp="1"/>
          </p:cNvSpPr>
          <p:nvPr>
            <p:ph type="sldNum" idx="28"/>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6620A47-A122-4BDB-8D23-343F9C1AE2E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Applications and Impacts of Cryptography</a:t>
            </a:r>
            <a:endParaRPr b="0" lang="en-AU" sz="1600" spc="-1" strike="noStrike">
              <a:solidFill>
                <a:srgbClr val="000000"/>
              </a:solidFill>
              <a:latin typeface="Calibri"/>
            </a:endParaRPr>
          </a:p>
        </p:txBody>
      </p:sp>
      <p:sp>
        <p:nvSpPr>
          <p:cNvPr id="425"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Encryption and Security Monitoring</a:t>
            </a:r>
            <a:endParaRPr b="0" lang="en-AU" sz="2200" spc="-1" strike="noStrike">
              <a:solidFill>
                <a:srgbClr val="000000"/>
              </a:solidFill>
              <a:latin typeface="Calibri"/>
            </a:endParaRPr>
          </a:p>
        </p:txBody>
      </p:sp>
      <p:sp>
        <p:nvSpPr>
          <p:cNvPr id="426" name="Object4"/>
          <p:cNvSpPr/>
          <p:nvPr/>
        </p:nvSpPr>
        <p:spPr>
          <a:xfrm>
            <a:off x="0" y="914400"/>
            <a:ext cx="879624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rPr>
              <a:t>Network monitoring becomes more challenging when packets are encrypted.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However, the increased use of HTTPS in the enterprise network introduces new challenges. Because HTTPS introduces end-to-end encrypted HTTP traffic (via TLS/SSL), it is not as easy to peek into user traffic.</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rPr>
              <a:t>Here is a list of some of the things that a security analyst could do:</a:t>
            </a:r>
            <a:endParaRPr b="0" lang="en-AU" sz="1600" spc="-1" strike="noStrike">
              <a:latin typeface="Arial"/>
            </a:endParaRPr>
          </a:p>
          <a:p>
            <a:pPr>
              <a:lnSpc>
                <a:spcPct val="100000"/>
              </a:lnSpc>
              <a:buNone/>
            </a:pP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Configure rules to distinguish between SSL and non-SSL traffic, HTTPS and non-HTTPS SSL traffic.</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Enhance security through server certificate validation using CRLs and OCSP.</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Implement antimalware protection and URL filtering of HTTPS content.</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rPr>
              <a:t>Deploy a Cisco SSL Appliance to decrypt SSL traffic and send it to intrusion prevention system (IPS) </a:t>
            </a:r>
            <a:endParaRPr b="0" lang="en-AU" sz="1600" spc="-1" strike="noStrike">
              <a:latin typeface="Arial"/>
            </a:endParaRPr>
          </a:p>
          <a:p>
            <a:pPr marL="457200">
              <a:lnSpc>
                <a:spcPct val="100000"/>
              </a:lnSpc>
              <a:buNone/>
            </a:pPr>
            <a:endParaRPr b="0" lang="en-AU" sz="1600" spc="-1" strike="noStrike">
              <a:latin typeface="Arial"/>
            </a:endParaRPr>
          </a:p>
        </p:txBody>
      </p:sp>
      <p:sp>
        <p:nvSpPr>
          <p:cNvPr id="427" name="PlaceHolder 3"/>
          <p:cNvSpPr>
            <a:spLocks noGrp="1"/>
          </p:cNvSpPr>
          <p:nvPr>
            <p:ph type="sldNum" idx="29"/>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85E6187-1F9D-4250-B4B7-3F7C6FEEEA5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0" y="41400"/>
            <a:ext cx="9143640" cy="612360"/>
          </a:xfrm>
          <a:prstGeom prst="rect">
            <a:avLst/>
          </a:prstGeom>
          <a:noFill/>
          <a:ln w="0">
            <a:noFill/>
          </a:ln>
        </p:spPr>
        <p:txBody>
          <a:bodyPr numCol="1" spcCol="0" anchor="ctr">
            <a:noAutofit/>
          </a:bodyPr>
          <a:p>
            <a:pPr>
              <a:lnSpc>
                <a:spcPct val="100000"/>
              </a:lnSpc>
              <a:buNone/>
            </a:pPr>
            <a:r>
              <a:rPr b="0" lang="en-US" sz="2400" spc="-1" strike="noStrike">
                <a:solidFill>
                  <a:srgbClr val="367187"/>
                </a:solidFill>
                <a:latin typeface="Arial"/>
                <a:ea typeface="ＭＳ Ｐゴシック"/>
              </a:rPr>
              <a:t>Module Objectives</a:t>
            </a:r>
            <a:endParaRPr b="0" lang="en-US" sz="2400" spc="-1" strike="noStrike">
              <a:solidFill>
                <a:srgbClr val="58585b"/>
              </a:solidFill>
              <a:latin typeface="Arial"/>
            </a:endParaRPr>
          </a:p>
        </p:txBody>
      </p:sp>
      <p:sp>
        <p:nvSpPr>
          <p:cNvPr id="324" name="PlaceHolder 2"/>
          <p:cNvSpPr>
            <a:spLocks noGrp="1"/>
          </p:cNvSpPr>
          <p:nvPr>
            <p:ph/>
          </p:nvPr>
        </p:nvSpPr>
        <p:spPr>
          <a:xfrm>
            <a:off x="99360" y="654120"/>
            <a:ext cx="8731080" cy="827280"/>
          </a:xfrm>
          <a:prstGeom prst="rect">
            <a:avLst/>
          </a:prstGeom>
          <a:noFill/>
          <a:ln w="0">
            <a:noFill/>
          </a:ln>
        </p:spPr>
        <p:txBody>
          <a:bodyPr numCol="1" spcCol="0" rIns="182880" anchor="t">
            <a:noAutofit/>
          </a:bodyPr>
          <a:p>
            <a:pPr>
              <a:lnSpc>
                <a:spcPct val="100000"/>
              </a:lnSpc>
              <a:buNone/>
              <a:tabLst>
                <a:tab algn="l" pos="0"/>
              </a:tabLst>
            </a:pPr>
            <a:r>
              <a:rPr b="1" lang="en-US" sz="1400" spc="-1" strike="noStrike">
                <a:solidFill>
                  <a:srgbClr val="58585b"/>
                </a:solidFill>
                <a:latin typeface="Arial"/>
                <a:ea typeface="Calibri"/>
              </a:rPr>
              <a:t>Module Title: </a:t>
            </a:r>
            <a:r>
              <a:rPr b="0" lang="en-US" sz="1400" spc="-1" strike="noStrike">
                <a:solidFill>
                  <a:srgbClr val="58585b"/>
                </a:solidFill>
                <a:latin typeface="Arial"/>
                <a:ea typeface="Calibri"/>
              </a:rPr>
              <a:t>Public Key Cryptography</a:t>
            </a:r>
            <a:endParaRPr b="0" lang="en-US" sz="1400" spc="-1" strike="noStrike">
              <a:solidFill>
                <a:srgbClr val="58585b"/>
              </a:solidFill>
              <a:latin typeface="Arial"/>
            </a:endParaRPr>
          </a:p>
          <a:p>
            <a:pPr>
              <a:lnSpc>
                <a:spcPct val="100000"/>
              </a:lnSpc>
              <a:buNone/>
              <a:tabLst>
                <a:tab algn="l" pos="0"/>
              </a:tabLst>
            </a:pPr>
            <a:endParaRPr b="0" lang="en-US" sz="1400" spc="-1" strike="noStrike">
              <a:solidFill>
                <a:srgbClr val="58585b"/>
              </a:solidFill>
              <a:latin typeface="Arial"/>
            </a:endParaRPr>
          </a:p>
          <a:p>
            <a:pPr>
              <a:lnSpc>
                <a:spcPct val="100000"/>
              </a:lnSpc>
              <a:buNone/>
              <a:tabLst>
                <a:tab algn="l" pos="0"/>
              </a:tabLst>
            </a:pPr>
            <a:r>
              <a:rPr b="1" lang="en-US" sz="1400" spc="-1" strike="noStrike">
                <a:solidFill>
                  <a:srgbClr val="58585b"/>
                </a:solidFill>
                <a:latin typeface="Arial"/>
                <a:ea typeface="Calibri"/>
              </a:rPr>
              <a:t>Module Objective</a:t>
            </a:r>
            <a:r>
              <a:rPr b="0" lang="en-US" sz="1400" spc="-1" strike="noStrike">
                <a:solidFill>
                  <a:srgbClr val="58585b"/>
                </a:solidFill>
                <a:latin typeface="Arial"/>
                <a:ea typeface="Calibri"/>
              </a:rPr>
              <a:t>: Explain how a public key infrastructure is used to ensure data confidentiality and provide authentication.</a:t>
            </a:r>
            <a:endParaRPr b="0" lang="en-US" sz="1400" spc="-1" strike="noStrike">
              <a:solidFill>
                <a:srgbClr val="58585b"/>
              </a:solidFill>
              <a:latin typeface="Arial"/>
            </a:endParaRPr>
          </a:p>
          <a:p>
            <a:pPr marL="89280">
              <a:lnSpc>
                <a:spcPct val="100000"/>
              </a:lnSpc>
              <a:spcBef>
                <a:spcPts val="451"/>
              </a:spcBef>
              <a:spcAft>
                <a:spcPts val="601"/>
              </a:spcAft>
              <a:buNone/>
              <a:tabLst>
                <a:tab algn="l" pos="0"/>
              </a:tabLst>
            </a:pPr>
            <a:endParaRPr b="0" lang="en-US" sz="1500" spc="-1" strike="noStrike">
              <a:solidFill>
                <a:srgbClr val="58585b"/>
              </a:solidFill>
              <a:latin typeface="Arial"/>
            </a:endParaRPr>
          </a:p>
          <a:p>
            <a:pPr marL="89280">
              <a:lnSpc>
                <a:spcPct val="100000"/>
              </a:lnSpc>
              <a:spcBef>
                <a:spcPts val="451"/>
              </a:spcBef>
              <a:spcAft>
                <a:spcPts val="601"/>
              </a:spcAft>
              <a:buNone/>
              <a:tabLst>
                <a:tab algn="l" pos="0"/>
              </a:tabLst>
            </a:pPr>
            <a:endParaRPr b="0" lang="en-US" sz="1500" spc="-1" strike="noStrike">
              <a:solidFill>
                <a:srgbClr val="58585b"/>
              </a:solidFill>
              <a:latin typeface="Arial"/>
            </a:endParaRPr>
          </a:p>
        </p:txBody>
      </p:sp>
      <p:graphicFrame>
        <p:nvGraphicFramePr>
          <p:cNvPr id="325" name="Table 1"/>
          <p:cNvGraphicFramePr/>
          <p:nvPr/>
        </p:nvGraphicFramePr>
        <p:xfrm>
          <a:off x="333360" y="1816920"/>
          <a:ext cx="8263080" cy="1005840"/>
        </p:xfrm>
        <a:graphic>
          <a:graphicData uri="http://schemas.openxmlformats.org/drawingml/2006/table">
            <a:tbl>
              <a:tblPr/>
              <a:tblGrid>
                <a:gridCol w="3274560"/>
                <a:gridCol w="4988520"/>
              </a:tblGrid>
              <a:tr h="241560">
                <a:tc>
                  <a:txBody>
                    <a:bodyPr lIns="60120" rIns="60120" tIns="0" bIns="0" anchor="t">
                      <a:noAutofit/>
                    </a:bodyPr>
                    <a:p>
                      <a:pPr>
                        <a:lnSpc>
                          <a:spcPct val="107000"/>
                        </a:lnSpc>
                        <a:buNone/>
                      </a:pPr>
                      <a:r>
                        <a:rPr b="0" lang="en-US" sz="1600" spc="-1" strike="noStrike">
                          <a:solidFill>
                            <a:srgbClr val="ffffff"/>
                          </a:solidFill>
                          <a:latin typeface="Arial"/>
                        </a:rPr>
                        <a:t>Topic Title</a:t>
                      </a:r>
                      <a:endParaRPr b="0" lang="en-AU" sz="16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tIns="0" bIns="0" anchor="t">
                      <a:noAutofit/>
                    </a:bodyPr>
                    <a:p>
                      <a:pPr>
                        <a:lnSpc>
                          <a:spcPct val="107000"/>
                        </a:lnSpc>
                        <a:buNone/>
                      </a:pPr>
                      <a:r>
                        <a:rPr b="0" lang="en-US" sz="1600" spc="-1" strike="noStrike">
                          <a:solidFill>
                            <a:srgbClr val="ffffff"/>
                          </a:solidFill>
                          <a:latin typeface="Arial"/>
                        </a:rPr>
                        <a:t>Topic Objective</a:t>
                      </a:r>
                      <a:endParaRPr b="0" lang="en-AU" sz="16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427320">
                <a:tc>
                  <a:txBody>
                    <a:bodyPr lIns="60120" rIns="60120" tIns="0" bIns="0" anchor="t">
                      <a:noAutofit/>
                    </a:bodyPr>
                    <a:p>
                      <a:pPr>
                        <a:lnSpc>
                          <a:spcPct val="107000"/>
                        </a:lnSpc>
                        <a:buNone/>
                      </a:pPr>
                      <a:r>
                        <a:rPr b="0" lang="en-US" sz="1400" spc="-1" strike="noStrike">
                          <a:solidFill>
                            <a:srgbClr val="ffffff"/>
                          </a:solidFill>
                          <a:latin typeface="Arial"/>
                        </a:rPr>
                        <a:t>Public Key Cryptography with Digital Signatures</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tIns="0" bIns="0" anchor="t">
                      <a:noAutofit/>
                    </a:bodyPr>
                    <a:p>
                      <a:pPr>
                        <a:lnSpc>
                          <a:spcPct val="107000"/>
                        </a:lnSpc>
                        <a:buNone/>
                      </a:pPr>
                      <a:r>
                        <a:rPr b="0" lang="en-US" sz="1400" spc="-1" strike="noStrike">
                          <a:solidFill>
                            <a:srgbClr val="58585b"/>
                          </a:solidFill>
                          <a:latin typeface="Arial"/>
                        </a:rPr>
                        <a:t>Explain public key cryptography.</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3520">
                <a:tc>
                  <a:txBody>
                    <a:bodyPr lIns="60120" rIns="60120" tIns="0" bIns="0" anchor="t">
                      <a:noAutofit/>
                    </a:bodyPr>
                    <a:p>
                      <a:pPr>
                        <a:lnSpc>
                          <a:spcPct val="107000"/>
                        </a:lnSpc>
                        <a:buNone/>
                      </a:pPr>
                      <a:r>
                        <a:rPr b="0" lang="en-US" sz="1400" spc="-1" strike="noStrike">
                          <a:solidFill>
                            <a:srgbClr val="ffffff"/>
                          </a:solidFill>
                          <a:latin typeface="Arial"/>
                        </a:rPr>
                        <a:t>Authorities and the PKI Trust System</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tIns="0" bIns="0" anchor="t">
                      <a:noAutofit/>
                    </a:bodyPr>
                    <a:p>
                      <a:pPr>
                        <a:lnSpc>
                          <a:spcPct val="107000"/>
                        </a:lnSpc>
                        <a:buNone/>
                      </a:pPr>
                      <a:r>
                        <a:rPr b="0" lang="en-US" sz="1400" spc="-1" strike="noStrike">
                          <a:solidFill>
                            <a:srgbClr val="58585b"/>
                          </a:solidFill>
                          <a:latin typeface="Arial"/>
                        </a:rPr>
                        <a:t>Explain how the public key infrastructure functions.</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427320">
                <a:tc>
                  <a:txBody>
                    <a:bodyPr lIns="60120" rIns="60120" tIns="0" bIns="0" anchor="t">
                      <a:noAutofit/>
                    </a:bodyPr>
                    <a:p>
                      <a:pPr>
                        <a:lnSpc>
                          <a:spcPct val="107000"/>
                        </a:lnSpc>
                        <a:buNone/>
                      </a:pPr>
                      <a:r>
                        <a:rPr b="0" lang="en-US" sz="1400" spc="-1" strike="noStrike">
                          <a:solidFill>
                            <a:srgbClr val="ffffff"/>
                          </a:solidFill>
                          <a:latin typeface="Arial"/>
                        </a:rPr>
                        <a:t>Applications and Impacts of Cryptography</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tIns="0" bIns="0" anchor="t">
                      <a:noAutofit/>
                    </a:bodyPr>
                    <a:p>
                      <a:pPr>
                        <a:lnSpc>
                          <a:spcPct val="107000"/>
                        </a:lnSpc>
                        <a:buNone/>
                      </a:pPr>
                      <a:r>
                        <a:rPr b="0" lang="en-US" sz="1400" spc="-1" strike="noStrike">
                          <a:solidFill>
                            <a:srgbClr val="58585b"/>
                          </a:solidFill>
                          <a:latin typeface="Arial"/>
                        </a:rPr>
                        <a:t>Explain how the use of cryptography affects cybersecurity operations. </a:t>
                      </a:r>
                      <a:endParaRPr b="0" lang="en-AU" sz="14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bl>
          </a:graphicData>
        </a:graphic>
      </p:graphicFrame>
    </p:spTree>
  </p:cSld>
  <p:transition spd="slow">
    <p:wipe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p:nvPr>
        </p:nvSpPr>
        <p:spPr>
          <a:xfrm>
            <a:off x="457200" y="2057400"/>
            <a:ext cx="8229240" cy="91404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17.1 Public Key Cryptography with Digital Signatures</a:t>
            </a:r>
            <a:endParaRPr b="0" lang="en-AU" sz="4600" spc="-1" strike="noStrike">
              <a:solidFill>
                <a:srgbClr val="000000"/>
              </a:solidFill>
              <a:latin typeface="Calibri"/>
            </a:endParaRPr>
          </a:p>
        </p:txBody>
      </p:sp>
      <p:sp>
        <p:nvSpPr>
          <p:cNvPr id="327" name="PlaceHolder 2"/>
          <p:cNvSpPr>
            <a:spLocks noGrp="1"/>
          </p:cNvSpPr>
          <p:nvPr>
            <p:ph type="sldNum" idx="8"/>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7138E0B-2309-42CB-9EA0-C04BD5DBAC2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29"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 Overview</a:t>
            </a:r>
            <a:endParaRPr b="0" lang="en-AU" sz="2200" spc="-1" strike="noStrike">
              <a:solidFill>
                <a:srgbClr val="000000"/>
              </a:solidFill>
              <a:latin typeface="Calibri"/>
            </a:endParaRPr>
          </a:p>
        </p:txBody>
      </p:sp>
      <p:sp>
        <p:nvSpPr>
          <p:cNvPr id="330" name="Object4"/>
          <p:cNvSpPr/>
          <p:nvPr/>
        </p:nvSpPr>
        <p:spPr>
          <a:xfrm>
            <a:off x="0" y="731520"/>
            <a:ext cx="8762040" cy="25714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rPr>
              <a:t>Digital signatures are a mathematical technique used to provide authenticity, integrity, and nonrepudiation. </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Arial"/>
              </a:rPr>
              <a:t>The following are characteristics of digital signatures:</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1" lang="en-US" sz="1800" spc="-1" strike="noStrike">
                <a:solidFill>
                  <a:srgbClr val="000000"/>
                </a:solidFill>
                <a:latin typeface="Arial"/>
              </a:rPr>
              <a:t>Authentic</a:t>
            </a:r>
            <a:r>
              <a:rPr b="0" lang="en-US" sz="1800" spc="-1" strike="noStrike">
                <a:solidFill>
                  <a:srgbClr val="000000"/>
                </a:solidFill>
                <a:latin typeface="Arial"/>
              </a:rPr>
              <a:t> - The signature cannot be forged and provides proof that the signer, and no one else, signed the document.</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1" lang="en-US" sz="1800" spc="-1" strike="noStrike">
                <a:solidFill>
                  <a:srgbClr val="000000"/>
                </a:solidFill>
                <a:latin typeface="Arial"/>
              </a:rPr>
              <a:t>Unalterable </a:t>
            </a:r>
            <a:r>
              <a:rPr b="0" lang="en-US" sz="1800" spc="-1" strike="noStrike">
                <a:solidFill>
                  <a:srgbClr val="000000"/>
                </a:solidFill>
                <a:latin typeface="Arial"/>
              </a:rPr>
              <a:t>- After a document is signed, it cannot be altered.</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1" lang="en-US" sz="1800" spc="-1" strike="noStrike">
                <a:solidFill>
                  <a:srgbClr val="000000"/>
                </a:solidFill>
                <a:latin typeface="Arial"/>
              </a:rPr>
              <a:t>Not reusable- </a:t>
            </a:r>
            <a:r>
              <a:rPr b="0" lang="en-US" sz="1800" spc="-1" strike="noStrike">
                <a:solidFill>
                  <a:srgbClr val="000000"/>
                </a:solidFill>
                <a:latin typeface="Arial"/>
              </a:rPr>
              <a:t>The document signature cannot be transferred to another document.</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1" lang="en-US" sz="1800" spc="-1" strike="noStrike">
                <a:solidFill>
                  <a:srgbClr val="000000"/>
                </a:solidFill>
                <a:latin typeface="Arial"/>
              </a:rPr>
              <a:t>Non-repudiated</a:t>
            </a:r>
            <a:r>
              <a:rPr b="0" lang="en-US" sz="1800" spc="-1" strike="noStrike">
                <a:solidFill>
                  <a:srgbClr val="000000"/>
                </a:solidFill>
                <a:latin typeface="Arial"/>
              </a:rPr>
              <a:t> - The signed document is considered to be the same as a physical document. </a:t>
            </a:r>
            <a:endParaRPr b="0" lang="en-AU" sz="1800" spc="-1" strike="noStrike">
              <a:latin typeface="Arial"/>
            </a:endParaRPr>
          </a:p>
        </p:txBody>
      </p:sp>
      <p:sp>
        <p:nvSpPr>
          <p:cNvPr id="331" name="PlaceHolder 3"/>
          <p:cNvSpPr>
            <a:spLocks noGrp="1"/>
          </p:cNvSpPr>
          <p:nvPr>
            <p:ph type="sldNum" idx="9"/>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344CE49-C9F9-4469-A1B1-8C1FC590BC5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33" name="PlaceHolder 2"/>
          <p:cNvSpPr>
            <a:spLocks noGrp="1"/>
          </p:cNvSpPr>
          <p:nvPr>
            <p:ph/>
          </p:nvPr>
        </p:nvSpPr>
        <p:spPr>
          <a:xfrm>
            <a:off x="0" y="22860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 Overview (Cont.)</a:t>
            </a:r>
            <a:endParaRPr b="0" lang="en-AU" sz="2200" spc="-1" strike="noStrike">
              <a:solidFill>
                <a:srgbClr val="000000"/>
              </a:solidFill>
              <a:latin typeface="Calibri"/>
            </a:endParaRPr>
          </a:p>
        </p:txBody>
      </p:sp>
      <p:sp>
        <p:nvSpPr>
          <p:cNvPr id="334" name="Object4"/>
          <p:cNvSpPr/>
          <p:nvPr/>
        </p:nvSpPr>
        <p:spPr>
          <a:xfrm>
            <a:off x="48600" y="777240"/>
            <a:ext cx="9040680" cy="25714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rPr>
              <a:t>Digital signatures are commonly used in the following two situations: code signing and digital certificates.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rPr>
              <a:t>There are three Digital Signature Standard (DSS) algorithms that are used for generating and verifying digital signatures:</a:t>
            </a:r>
            <a:endParaRPr b="0" lang="en-AU" sz="1600" spc="-1" strike="noStrike">
              <a:latin typeface="Arial"/>
            </a:endParaRPr>
          </a:p>
          <a:p>
            <a:pPr>
              <a:lnSpc>
                <a:spcPts val="2001"/>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rPr>
              <a:t>Digital Signature Algorithm (DSA)</a:t>
            </a:r>
            <a:r>
              <a:rPr b="0" lang="en-US" sz="1600" spc="-1" strike="noStrike">
                <a:solidFill>
                  <a:srgbClr val="000000"/>
                </a:solidFill>
                <a:latin typeface="Arial"/>
              </a:rPr>
              <a:t> - DSA is the original standard for generating public and private key pairs, and for generating and verifying digital signatures.</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rPr>
              <a:t>Rivest-Shamir Adelman Algorithm (RSA)</a:t>
            </a:r>
            <a:r>
              <a:rPr b="0" lang="en-US" sz="1600" spc="-1" strike="noStrike">
                <a:solidFill>
                  <a:srgbClr val="000000"/>
                </a:solidFill>
                <a:latin typeface="Arial"/>
              </a:rPr>
              <a:t> - RSA is an asymmetric algorithm that is commonly used for generating and verifying digital signatures.</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rPr>
              <a:t>Elliptic Curve Digital Signature Algorithm (ECDSA)</a:t>
            </a:r>
            <a:r>
              <a:rPr b="0" lang="en-US" sz="1600" spc="-1" strike="noStrike">
                <a:solidFill>
                  <a:srgbClr val="000000"/>
                </a:solidFill>
                <a:latin typeface="Arial"/>
              </a:rPr>
              <a:t> - ECDSA is a newer variant of DSA and provides digital signature authentication and non-repudiation with the added benefits of computational efficiency, small signature sizes, and minimal bandwidth.</a:t>
            </a:r>
            <a:endParaRPr b="0" lang="en-AU" sz="1600" spc="-1" strike="noStrike">
              <a:latin typeface="Arial"/>
            </a:endParaRPr>
          </a:p>
          <a:p>
            <a:pPr>
              <a:lnSpc>
                <a:spcPts val="2001"/>
              </a:lnSpc>
              <a:buNone/>
            </a:pPr>
            <a:endParaRPr b="0" lang="en-AU" sz="1400" spc="-1" strike="noStrike">
              <a:latin typeface="Arial"/>
            </a:endParaRPr>
          </a:p>
        </p:txBody>
      </p:sp>
      <p:sp>
        <p:nvSpPr>
          <p:cNvPr id="335" name="PlaceHolder 3"/>
          <p:cNvSpPr>
            <a:spLocks noGrp="1"/>
          </p:cNvSpPr>
          <p:nvPr>
            <p:ph type="sldNum" idx="10"/>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66C6C38-8951-4CFD-924C-F39E960A2F4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37"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Signatures for Code Signing</a:t>
            </a:r>
            <a:endParaRPr b="0" lang="en-AU" sz="2200" spc="-1" strike="noStrike">
              <a:solidFill>
                <a:srgbClr val="000000"/>
              </a:solidFill>
              <a:latin typeface="Calibri"/>
            </a:endParaRPr>
          </a:p>
        </p:txBody>
      </p:sp>
      <p:sp>
        <p:nvSpPr>
          <p:cNvPr id="338" name="Object4"/>
          <p:cNvSpPr/>
          <p:nvPr/>
        </p:nvSpPr>
        <p:spPr>
          <a:xfrm>
            <a:off x="136080" y="1074600"/>
            <a:ext cx="8871120" cy="257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rPr>
              <a:t>Executable files are wrapped in a digitally signed envelope, which allows the end user to verify the signature before installing the software.</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rPr>
              <a:t>Digitally signing code provides several assurances about the code. </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rPr>
              <a:t>The code is authentic and is actually sourced by the publisher.</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rPr>
              <a:t>The code has not been modified since it left the software publisher.</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rPr>
              <a:t>The publisher undeniably published the code. This provides nonrepudiation of the act of publishing.</a:t>
            </a:r>
            <a:endParaRPr b="0" lang="en-AU" sz="1800" spc="-1" strike="noStrike">
              <a:latin typeface="Arial"/>
            </a:endParaRPr>
          </a:p>
          <a:p>
            <a:pPr>
              <a:lnSpc>
                <a:spcPct val="100000"/>
              </a:lnSpc>
              <a:buNone/>
            </a:pPr>
            <a:endParaRPr b="0" lang="en-AU" sz="1400" spc="-1" strike="noStrike">
              <a:latin typeface="Arial"/>
            </a:endParaRPr>
          </a:p>
        </p:txBody>
      </p:sp>
      <p:sp>
        <p:nvSpPr>
          <p:cNvPr id="339" name="PlaceHolder 3"/>
          <p:cNvSpPr>
            <a:spLocks noGrp="1"/>
          </p:cNvSpPr>
          <p:nvPr>
            <p:ph type="sldNum" idx="11"/>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E198CD4-FB54-4CD1-A496-FD5E9005265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41"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Signatures for Code Signing (Cont.)</a:t>
            </a:r>
            <a:endParaRPr b="0" lang="en-AU" sz="2200" spc="-1" strike="noStrike">
              <a:solidFill>
                <a:srgbClr val="000000"/>
              </a:solidFill>
              <a:latin typeface="Calibri"/>
            </a:endParaRPr>
          </a:p>
        </p:txBody>
      </p:sp>
      <p:sp>
        <p:nvSpPr>
          <p:cNvPr id="342" name="TextBox 9"/>
          <p:cNvSpPr/>
          <p:nvPr/>
        </p:nvSpPr>
        <p:spPr>
          <a:xfrm>
            <a:off x="308880" y="808560"/>
            <a:ext cx="25815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This executable file was downloaded from the internet. The file contains a software tool from Cisco Systems.</a:t>
            </a:r>
            <a:endParaRPr b="0" lang="en-AU" sz="1400" spc="-1" strike="noStrike">
              <a:latin typeface="Arial"/>
            </a:endParaRPr>
          </a:p>
        </p:txBody>
      </p:sp>
      <p:pic>
        <p:nvPicPr>
          <p:cNvPr id="343" name="Picture 3" descr=""/>
          <p:cNvPicPr/>
          <p:nvPr/>
        </p:nvPicPr>
        <p:blipFill>
          <a:blip r:embed="rId1"/>
          <a:stretch/>
        </p:blipFill>
        <p:spPr>
          <a:xfrm>
            <a:off x="308880" y="1812960"/>
            <a:ext cx="2390040" cy="2370960"/>
          </a:xfrm>
          <a:prstGeom prst="rect">
            <a:avLst/>
          </a:prstGeom>
          <a:ln w="0">
            <a:noFill/>
          </a:ln>
        </p:spPr>
      </p:pic>
      <p:sp>
        <p:nvSpPr>
          <p:cNvPr id="344" name="TextBox 11"/>
          <p:cNvSpPr/>
          <p:nvPr/>
        </p:nvSpPr>
        <p:spPr>
          <a:xfrm>
            <a:off x="3005640" y="799200"/>
            <a:ext cx="26704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Clicking the </a:t>
            </a:r>
            <a:r>
              <a:rPr b="1" lang="en-US" sz="1400" spc="-1" strike="noStrike">
                <a:solidFill>
                  <a:srgbClr val="000000"/>
                </a:solidFill>
                <a:latin typeface="Arial"/>
              </a:rPr>
              <a:t>Digital Signatures</a:t>
            </a:r>
            <a:r>
              <a:rPr b="0" lang="en-US" sz="1400" spc="-1" strike="noStrike">
                <a:solidFill>
                  <a:srgbClr val="000000"/>
                </a:solidFill>
                <a:latin typeface="Arial"/>
              </a:rPr>
              <a:t> tab reveals that the file is from a trusted organization, Cisco Systems Inc. </a:t>
            </a:r>
            <a:endParaRPr b="0" lang="en-AU" sz="1400" spc="-1" strike="noStrike">
              <a:latin typeface="Arial"/>
            </a:endParaRPr>
          </a:p>
        </p:txBody>
      </p:sp>
      <p:pic>
        <p:nvPicPr>
          <p:cNvPr id="345" name="Picture 6" descr=""/>
          <p:cNvPicPr/>
          <p:nvPr/>
        </p:nvPicPr>
        <p:blipFill>
          <a:blip r:embed="rId2"/>
          <a:stretch/>
        </p:blipFill>
        <p:spPr>
          <a:xfrm>
            <a:off x="3199680" y="1762560"/>
            <a:ext cx="1941120" cy="2471400"/>
          </a:xfrm>
          <a:prstGeom prst="rect">
            <a:avLst/>
          </a:prstGeom>
          <a:ln w="0">
            <a:noFill/>
          </a:ln>
        </p:spPr>
      </p:pic>
      <p:sp>
        <p:nvSpPr>
          <p:cNvPr id="346" name="TextBox 13"/>
          <p:cNvSpPr/>
          <p:nvPr/>
        </p:nvSpPr>
        <p:spPr>
          <a:xfrm>
            <a:off x="5985360" y="804600"/>
            <a:ext cx="26265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The Digital Signature Details window reveals that the file was signed by Cisco Systems, Inc in October of 2019.</a:t>
            </a:r>
            <a:endParaRPr b="0" lang="en-AU" sz="1400" spc="-1" strike="noStrike">
              <a:latin typeface="Arial"/>
            </a:endParaRPr>
          </a:p>
        </p:txBody>
      </p:sp>
      <p:pic>
        <p:nvPicPr>
          <p:cNvPr id="347" name="Picture 5" descr=""/>
          <p:cNvPicPr/>
          <p:nvPr/>
        </p:nvPicPr>
        <p:blipFill>
          <a:blip r:embed="rId3"/>
          <a:stretch/>
        </p:blipFill>
        <p:spPr>
          <a:xfrm>
            <a:off x="6154200" y="1810080"/>
            <a:ext cx="2084400" cy="2528640"/>
          </a:xfrm>
          <a:prstGeom prst="rect">
            <a:avLst/>
          </a:prstGeom>
          <a:ln w="0">
            <a:noFill/>
          </a:ln>
        </p:spPr>
      </p:pic>
      <p:sp>
        <p:nvSpPr>
          <p:cNvPr id="348" name="PlaceHolder 3"/>
          <p:cNvSpPr>
            <a:spLocks noGrp="1"/>
          </p:cNvSpPr>
          <p:nvPr>
            <p:ph type="sldNum" idx="12"/>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E193479-E319-4862-83D6-656176B32BF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p:nvPr>
        </p:nvSpPr>
        <p:spPr>
          <a:xfrm>
            <a:off x="0" y="0"/>
            <a:ext cx="9143640" cy="27396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Public Key Cryptography</a:t>
            </a:r>
            <a:endParaRPr b="0" lang="en-AU" sz="1600" spc="-1" strike="noStrike">
              <a:solidFill>
                <a:srgbClr val="000000"/>
              </a:solidFill>
              <a:latin typeface="Calibri"/>
            </a:endParaRPr>
          </a:p>
        </p:txBody>
      </p:sp>
      <p:sp>
        <p:nvSpPr>
          <p:cNvPr id="350" name="PlaceHolder 2"/>
          <p:cNvSpPr>
            <a:spLocks noGrp="1"/>
          </p:cNvSpPr>
          <p:nvPr>
            <p:ph/>
          </p:nvPr>
        </p:nvSpPr>
        <p:spPr>
          <a:xfrm>
            <a:off x="0" y="274320"/>
            <a:ext cx="9143640" cy="9140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Digital Signatures for Code Signing (Cont.)</a:t>
            </a:r>
            <a:endParaRPr b="0" lang="en-AU" sz="2200" spc="-1" strike="noStrike">
              <a:solidFill>
                <a:srgbClr val="000000"/>
              </a:solidFill>
              <a:latin typeface="Calibri"/>
            </a:endParaRPr>
          </a:p>
        </p:txBody>
      </p:sp>
      <p:sp>
        <p:nvSpPr>
          <p:cNvPr id="351" name="TextBox 11"/>
          <p:cNvSpPr/>
          <p:nvPr/>
        </p:nvSpPr>
        <p:spPr>
          <a:xfrm>
            <a:off x="83160" y="790560"/>
            <a:ext cx="4038120" cy="1155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The </a:t>
            </a:r>
            <a:r>
              <a:rPr b="1" lang="en-US" sz="1400" spc="-1" strike="noStrike">
                <a:solidFill>
                  <a:srgbClr val="000000"/>
                </a:solidFill>
                <a:latin typeface="Arial"/>
              </a:rPr>
              <a:t>Certificate Information </a:t>
            </a:r>
            <a:r>
              <a:rPr b="0" lang="en-US" sz="1400" spc="-1" strike="noStrike">
                <a:solidFill>
                  <a:srgbClr val="000000"/>
                </a:solidFill>
                <a:latin typeface="Arial"/>
              </a:rPr>
              <a:t>tab provides the purposes of the certificate, who the certificate was issued to, and who issued the certificate. It also displays the period for which the certificate is valid. </a:t>
            </a:r>
            <a:endParaRPr b="0" lang="en-AU" sz="1400" spc="-1" strike="noStrike">
              <a:latin typeface="Arial"/>
            </a:endParaRPr>
          </a:p>
        </p:txBody>
      </p:sp>
      <p:pic>
        <p:nvPicPr>
          <p:cNvPr id="352" name="Picture 7" descr=""/>
          <p:cNvPicPr/>
          <p:nvPr/>
        </p:nvPicPr>
        <p:blipFill>
          <a:blip r:embed="rId1"/>
          <a:stretch/>
        </p:blipFill>
        <p:spPr>
          <a:xfrm>
            <a:off x="1173240" y="1704960"/>
            <a:ext cx="2242440" cy="3005640"/>
          </a:xfrm>
          <a:prstGeom prst="rect">
            <a:avLst/>
          </a:prstGeom>
          <a:ln w="0">
            <a:noFill/>
          </a:ln>
        </p:spPr>
      </p:pic>
      <p:sp>
        <p:nvSpPr>
          <p:cNvPr id="353" name="TextBox 13"/>
          <p:cNvSpPr/>
          <p:nvPr/>
        </p:nvSpPr>
        <p:spPr>
          <a:xfrm>
            <a:off x="4449240" y="802800"/>
            <a:ext cx="447624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The </a:t>
            </a:r>
            <a:r>
              <a:rPr b="1" lang="en-US" sz="1400" spc="-1" strike="noStrike">
                <a:solidFill>
                  <a:srgbClr val="000000"/>
                </a:solidFill>
                <a:latin typeface="Arial"/>
              </a:rPr>
              <a:t>Certification Path</a:t>
            </a:r>
            <a:r>
              <a:rPr b="0" lang="en-US" sz="1400" spc="-1" strike="noStrike">
                <a:solidFill>
                  <a:srgbClr val="000000"/>
                </a:solidFill>
                <a:latin typeface="Arial"/>
              </a:rPr>
              <a:t> tab to see the file was signed by Cisco Systems, as verified to DigiCert.</a:t>
            </a:r>
            <a:endParaRPr b="0" lang="en-AU" sz="1400" spc="-1" strike="noStrike">
              <a:latin typeface="Arial"/>
            </a:endParaRPr>
          </a:p>
        </p:txBody>
      </p:sp>
      <p:pic>
        <p:nvPicPr>
          <p:cNvPr id="354" name="Picture 8" descr=""/>
          <p:cNvPicPr/>
          <p:nvPr/>
        </p:nvPicPr>
        <p:blipFill>
          <a:blip r:embed="rId2"/>
          <a:stretch/>
        </p:blipFill>
        <p:spPr>
          <a:xfrm>
            <a:off x="5456160" y="1463040"/>
            <a:ext cx="2384640" cy="3092040"/>
          </a:xfrm>
          <a:prstGeom prst="rect">
            <a:avLst/>
          </a:prstGeom>
          <a:ln w="0">
            <a:noFill/>
          </a:ln>
        </p:spPr>
      </p:pic>
      <p:sp>
        <p:nvSpPr>
          <p:cNvPr id="355" name="PlaceHolder 3"/>
          <p:cNvSpPr>
            <a:spLocks noGrp="1"/>
          </p:cNvSpPr>
          <p:nvPr>
            <p:ph type="sldNum" idx="13"/>
          </p:nvPr>
        </p:nvSpPr>
        <p:spPr>
          <a:xfrm>
            <a:off x="8686800" y="4629240"/>
            <a:ext cx="456840" cy="22824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36DE87F-0CC5-4ED3-A1BD-FDFA2321AEE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20077</TotalTime>
  <Application>LibreOffice/7.3.3.2$Windows_X86_64 LibreOffice_project/d1d0ea68f081ee2800a922cac8f79445e4603348</Application>
  <AppVersion>15.0000</AppVersion>
  <Words>3568</Words>
  <Paragraphs>377</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2020-12-08T18:27:13Z</dcterms:created>
  <dc:creator>PptxGenJS</dc:creator>
  <dc:description/>
  <dc:language>en-AU</dc:language>
  <cp:lastModifiedBy/>
  <dcterms:modified xsi:type="dcterms:W3CDTF">2022-07-30T13:37:35Z</dcterms:modified>
  <cp:revision>38</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5</vt:i4>
  </property>
  <property fmtid="{D5CDD505-2E9C-101B-9397-08002B2CF9AE}" pid="3" name="Notes">
    <vt:i4>35</vt:i4>
  </property>
  <property fmtid="{D5CDD505-2E9C-101B-9397-08002B2CF9AE}" pid="4" name="PresentationFormat">
    <vt:lpwstr>On-screen Show (16:9)</vt:lpwstr>
  </property>
  <property fmtid="{D5CDD505-2E9C-101B-9397-08002B2CF9AE}" pid="5" name="Slides">
    <vt:i4>37</vt:i4>
  </property>
</Properties>
</file>